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0969625" cy="6170613"/>
  <p:notesSz cx="6858000" cy="9144000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79" autoAdjust="0"/>
  </p:normalViewPr>
  <p:slideViewPr>
    <p:cSldViewPr snapToGrid="0">
      <p:cViewPr varScale="1">
        <p:scale>
          <a:sx n="91" d="100"/>
          <a:sy n="91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2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2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Add Closing Phrase</a:t>
            </a:r>
            <a:endParaRPr lang="de-DE" dirty="0"/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Chapter Title</a:t>
            </a:r>
            <a:endParaRPr lang="de-DE" dirty="0"/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de-DE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de-DE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de-DE" sz="600" kern="0" baseline="0" noProof="1">
                <a:solidFill>
                  <a:schemeClr val="tx1"/>
                </a:solidFill>
                <a:latin typeface="+mn-lt"/>
              </a:rPr>
              <a:t>RBNA/HRC1.32 | 2019-08-14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de-DE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de-DE" sz="600" kern="0" baseline="0">
                <a:solidFill>
                  <a:srgbClr val="B2B3B5"/>
                </a:solidFill>
                <a:latin typeface="+mn-lt"/>
              </a:rPr>
              <a:t>© 2019 Robert Bosch LLC and affiliates. All rights reserved.</a:t>
            </a:r>
            <a:endParaRPr lang="de-DE" sz="600" kern="0" baseline="0" dirty="0">
              <a:solidFill>
                <a:srgbClr val="B2B3B5"/>
              </a:solidFill>
              <a:latin typeface="+mn-lt"/>
            </a:endParaRP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de-DE" sz="600" kern="0" baseline="0">
                <a:solidFill>
                  <a:schemeClr val="tx1"/>
                </a:solidFill>
              </a:rPr>
              <a:t>%repositoryremark%</a:t>
            </a:r>
            <a:r>
              <a:rPr lang="de-DE" sz="600" kern="0" baseline="0">
                <a:solidFill>
                  <a:srgbClr val="B2B3B5"/>
                </a:solidFill>
              </a:rPr>
              <a:t>%copyright%</a:t>
            </a:r>
            <a:endParaRPr lang="de-DE" sz="600" kern="0" baseline="0" dirty="0">
              <a:solidFill>
                <a:srgbClr val="B2B3B5"/>
              </a:solidFill>
            </a:endParaRP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de-DE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de-DE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DBE product Descriptions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Agile Definitions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DBE product Descriptions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54990" y="1459684"/>
            <a:ext cx="9583309" cy="14093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Collaborative way of working, methods and practices we can adapt to</a:t>
            </a:r>
            <a:r>
              <a:rPr kumimoji="0" lang="de-DE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changing customer needs and deliver customer value frequently and earlier.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kern="0" baseline="0" dirty="0" smtClean="0">
                <a:solidFill>
                  <a:srgbClr val="000000"/>
                </a:solidFill>
              </a:rPr>
              <a:t>-Service</a:t>
            </a:r>
            <a:r>
              <a:rPr lang="de-DE" sz="1600" kern="0" dirty="0" smtClean="0">
                <a:solidFill>
                  <a:srgbClr val="000000"/>
                </a:solidFill>
              </a:rPr>
              <a:t> Offering Definitions </a:t>
            </a:r>
            <a:endParaRPr kumimoji="0" lang="de-DE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056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Lean Defintions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DBE product Descriptions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54990" y="1459684"/>
            <a:ext cx="9743107" cy="14093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Organizational program</a:t>
            </a:r>
            <a:r>
              <a:rPr kumimoji="0" lang="de-DE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used to optimize value and waste reduction within an organization.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kern="0" baseline="0" dirty="0" smtClean="0">
                <a:solidFill>
                  <a:srgbClr val="000000"/>
                </a:solidFill>
              </a:rPr>
              <a:t>-Service</a:t>
            </a:r>
            <a:r>
              <a:rPr lang="de-DE" sz="1600" kern="0" dirty="0" smtClean="0">
                <a:solidFill>
                  <a:srgbClr val="000000"/>
                </a:solidFill>
              </a:rPr>
              <a:t> Offering Definitions </a:t>
            </a:r>
            <a:endParaRPr kumimoji="0" lang="de-DE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969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CIP Definitions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DBE product Descriptions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54990" y="1459684"/>
            <a:ext cx="9929538" cy="14093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Systematic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process for identiyfing problems and creating solutions in order to streamline work and reduce waste. 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baseline="0" dirty="0" smtClean="0">
                <a:solidFill>
                  <a:srgbClr val="000000"/>
                </a:solidFill>
              </a:rPr>
              <a:t>-Service</a:t>
            </a:r>
            <a:r>
              <a:rPr lang="de-DE" kern="0" dirty="0" smtClean="0">
                <a:solidFill>
                  <a:srgbClr val="000000"/>
                </a:solidFill>
              </a:rPr>
              <a:t> Offering Definitions 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108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ChM Definitions 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DBE product Descriptions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385893" y="1719744"/>
            <a:ext cx="10143023" cy="1828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rgbClr val="000000"/>
                </a:solidFill>
              </a:rPr>
              <a:t>Structured </a:t>
            </a:r>
            <a:r>
              <a:rPr lang="en-US" kern="0" dirty="0">
                <a:solidFill>
                  <a:srgbClr val="000000"/>
                </a:solidFill>
              </a:rPr>
              <a:t>approach to the process of managing the people side of change. </a:t>
            </a:r>
            <a:r>
              <a:rPr lang="en-US" kern="0" dirty="0" smtClean="0">
                <a:solidFill>
                  <a:srgbClr val="000000"/>
                </a:solidFill>
              </a:rPr>
              <a:t>When </a:t>
            </a:r>
            <a:r>
              <a:rPr lang="en-US" kern="0" dirty="0">
                <a:solidFill>
                  <a:srgbClr val="000000"/>
                </a:solidFill>
              </a:rPr>
              <a:t>implemented consequently, Change Management helps ensure successful change and attainment of relevant goals</a:t>
            </a:r>
            <a:r>
              <a:rPr lang="en-US" kern="0" dirty="0" smtClean="0">
                <a:solidFill>
                  <a:srgbClr val="000000"/>
                </a:solidFill>
              </a:rPr>
              <a:t>.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rgbClr val="000000"/>
                </a:solidFill>
              </a:rPr>
              <a:t>-ChM NA Network Definition 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59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ptx" id="{6D85BA78-7D2F-4CC1-B852-648408ADA362}" vid="{9DE09E84-564A-4D2B-9055-A5F85BDDC28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RBNA/HRC1.32</OrgInhalt>
      <Wert>RBNA/HRC1.32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/>
      <Wert/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2019 Robert Bosch LLC and affiliates. All rights reserved.</OrgInhalt>
      <Wert>© 2019 Robert Bosch LLC and affiliates. All rights reserved.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2019-08-14</OrgInhalt>
      <Wert>2019-08-14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presentation_171</Template>
  <TotalTime>0</TotalTime>
  <Words>126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Bosch Office Sans</vt:lpstr>
      <vt:lpstr>Calibri</vt:lpstr>
      <vt:lpstr>Wingdings 3</vt:lpstr>
      <vt:lpstr>Bosch NG</vt:lpstr>
      <vt:lpstr>DBE product Descriptions</vt:lpstr>
      <vt:lpstr>Agile Definitions</vt:lpstr>
      <vt:lpstr>Lean Defintions</vt:lpstr>
      <vt:lpstr>CIP Definitions</vt:lpstr>
      <vt:lpstr>ChM Definitions 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DBE product Definitions</dc:title>
  <dc:creator>Stephenson Erin (HRS12-NA)</dc:creator>
  <cp:lastModifiedBy>Jakinovich Jeff (RBNA/DBE)</cp:lastModifiedBy>
  <cp:revision>11</cp:revision>
  <dcterms:created xsi:type="dcterms:W3CDTF">2019-08-14T18:14:49Z</dcterms:created>
  <dcterms:modified xsi:type="dcterms:W3CDTF">2019-09-10T12:50:11Z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