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4" r:id="rId4"/>
    <p:sldId id="258" r:id="rId5"/>
    <p:sldId id="275" r:id="rId6"/>
    <p:sldId id="271" r:id="rId7"/>
    <p:sldId id="265" r:id="rId8"/>
    <p:sldId id="259" r:id="rId9"/>
    <p:sldId id="268" r:id="rId10"/>
    <p:sldId id="269" r:id="rId11"/>
    <p:sldId id="261" r:id="rId12"/>
    <p:sldId id="273" r:id="rId13"/>
    <p:sldId id="272" r:id="rId14"/>
    <p:sldId id="274" r:id="rId15"/>
    <p:sldId id="270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09E"/>
    <a:srgbClr val="6B0846"/>
    <a:srgbClr val="C746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42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73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1608B-FE54-6D4B-93CC-6FDBE7BB8309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4702B-D769-724D-9D59-E8719BEA3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22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4702B-D769-724D-9D59-E8719BEA3E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5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4702B-D769-724D-9D59-E8719BEA3E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32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4702B-D769-724D-9D59-E8719BEA3E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97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4702B-D769-724D-9D59-E8719BEA3E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95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4702B-D769-724D-9D59-E8719BEA3E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42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4702B-D769-724D-9D59-E8719BEA3E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35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status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4702B-D769-724D-9D59-E8719BEA3E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95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4702B-D769-724D-9D59-E8719BEA3E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8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4702B-D769-724D-9D59-E8719BEA3E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7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Thought of this while working on the security chapter for the operator whitepaper that sig-app-delivery</a:t>
            </a:r>
            <a:r>
              <a:rPr lang="en-US" baseline="0" dirty="0"/>
              <a:t> is working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4702B-D769-724D-9D59-E8719BEA3E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23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4702B-D769-724D-9D59-E8719BEA3E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26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4702B-D769-724D-9D59-E8719BEA3E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69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4702B-D769-724D-9D59-E8719BEA3E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37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4702B-D769-724D-9D59-E8719BEA3E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54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4702B-D769-724D-9D59-E8719BEA3E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89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4702B-D769-724D-9D59-E8719BEA3E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6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69D63359-45FE-6343-9184-FBA501F886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3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3D54-FF23-DC43-BDC1-7C9CB291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1C84B-EB95-504C-BA13-9C91D5B99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407B5-E07B-A34C-BE41-BDB7E9CCE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9D598-F34F-974C-9BED-70D728FE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C315E-7554-6248-82BB-A1F3479A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92A2A-9484-704F-8448-BEC2E541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8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D25D-D4D9-9B49-BCF4-BED67C0B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1B320-757B-9E4C-80EE-50CA31AB3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923A0-C47D-CF4A-9BFD-CE852F56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19C6B-09CC-5140-8A0D-050AFDB7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69FE6-C499-6545-97CB-807D22E7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58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6150A-49A0-A94E-8261-45284D2C2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6B609-CF01-9E40-8034-0330CF362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8B4FA-5A83-C04F-9F30-EC585173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3588A-3217-6446-8535-3F1E4CC7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3105A-F15E-1E49-9383-E6E4AE21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5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68F9A6C-C794-714F-802A-4927CE8E39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AAF50680-F423-454B-B18A-602E7ADED4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9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EC30-1EC6-0B45-886D-C54A2892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15AA9-E6D5-EB42-856D-D7F76E3DB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8C696-DB20-FE4E-BCA3-1E6D04DD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BA9E8-6E9D-2643-BAC0-4C3A0DBB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8B959-CE0A-9349-967C-65E9C9F1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5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ABB8-9D88-6C41-80C4-559374A5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BA06-00D4-984C-9728-9FBA0B5CA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369E2-743F-AE40-A501-4B413DA75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7D002-7625-6C4D-A611-B3EF8178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28119-6209-3A42-9367-80745DEF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14B60-64E5-D846-B4FA-C59A5F5F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6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F89B-CAA8-184C-9E27-A0BB1C7A7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8CDBD-425F-7A41-AD72-962CF2735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23AAB-EA6F-564F-8EE2-D4C84F834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8FEF2-00C2-4144-B776-C071AD79D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B557D1-2C72-E841-BF8D-F83754B46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9C822-3D0C-0041-8C68-A647AAA8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117E9E-998E-C548-B640-68001DB4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30649-9254-4D43-A6A1-96BF9561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057D-5C2F-7F42-AE47-35F4172F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26243-985E-4A42-A8E6-775F0BC5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F59E0-176C-0645-BBB0-A001D77A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8BB6A-917E-7C4C-BF10-8C88D5FE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5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3D1EE-4C18-D64D-AF72-D384686F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4635D-A243-9C46-A344-A23C5578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4CF0D-459F-C340-99B0-DA3FEF85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9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7A66-C88D-BC41-AF2A-C7EF18311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6AF67-140E-4F4B-9967-B2ABE5506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77706-4CDE-2F47-B3B6-32941E4BB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E5F8F-5A8E-1842-BFDB-7266F8F6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7D77D-113D-E543-B73A-6171923F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5C94A-858C-D545-9D1B-DBB397BF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3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C480CF-C0EE-5943-BFB9-C1638E11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0343D-9B93-C141-A537-E7FE8084E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F46F0-409C-3E4E-BF8B-968079EE8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1F604-BC3A-7249-8689-657AF7B88D6C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961B1-7C55-0C45-8BAC-6372BEDFA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D276A-E708-6147-A1E3-375C693ED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da.gov/food/new-nutrition-facts-label/calories-new-nutrition-facts-label" TargetMode="External"/><Relationship Id="rId7" Type="http://schemas.openxmlformats.org/officeDocument/2006/relationships/hyperlink" Target="https://cups.cs.cmu.edu/privacyLabel/files/CHI-finalPoster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elepresence.io/" TargetMode="External"/><Relationship Id="rId5" Type="http://schemas.openxmlformats.org/officeDocument/2006/relationships/hyperlink" Target="https://www.igd.com/articles/article-viewer/t/front-of-pack-labelling-around-the-world/i/23126" TargetMode="External"/><Relationship Id="rId4" Type="http://schemas.openxmlformats.org/officeDocument/2006/relationships/hyperlink" Target="https://apps.who.int/iris/bitstream/handle/10665/42964/9241591714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8A3BCC-5964-B14E-9EED-FAF97427602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BF34-6DF5-C94B-B3C0-F4C5FCFEA8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8362" y="-9260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7B76D-5517-3C4F-BA1C-CE3D5EF11802}"/>
              </a:ext>
            </a:extLst>
          </p:cNvPr>
          <p:cNvSpPr txBox="1"/>
          <p:nvPr/>
        </p:nvSpPr>
        <p:spPr>
          <a:xfrm>
            <a:off x="844952" y="1863524"/>
            <a:ext cx="660430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Network connectivity – send or receive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Root privileges required (cluster admin?)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Credential requirements (CSP, k8s roles, API keys)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Software supply chain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Link to architecture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Link to threat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Link to self-assessment questionnaire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Link to 3</a:t>
            </a:r>
            <a:r>
              <a:rPr lang="en-US" sz="2400" baseline="30000" dirty="0"/>
              <a:t>rd</a:t>
            </a:r>
            <a:r>
              <a:rPr lang="en-US" sz="2400" dirty="0"/>
              <a:t> party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Security contact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Security page</a:t>
            </a:r>
          </a:p>
        </p:txBody>
      </p:sp>
    </p:spTree>
    <p:extLst>
      <p:ext uri="{BB962C8B-B14F-4D97-AF65-F5344CB8AC3E}">
        <p14:creationId xmlns:p14="http://schemas.microsoft.com/office/powerpoint/2010/main" val="2152985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B3F104A-2E22-8C44-BD28-D6662157A430}"/>
              </a:ext>
            </a:extLst>
          </p:cNvPr>
          <p:cNvSpPr/>
          <p:nvPr/>
        </p:nvSpPr>
        <p:spPr>
          <a:xfrm>
            <a:off x="0" y="1048237"/>
            <a:ext cx="12192000" cy="58158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6589A-6941-9B4A-8809-227B4FEAD9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8362" y="-86291"/>
            <a:ext cx="6407551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- telepresence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732838A-7927-8345-B0D4-FBCD381C6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021" y="1239272"/>
            <a:ext cx="79121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13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BFB36F-22CB-A245-BA04-D8E8EB2F80B0}"/>
              </a:ext>
            </a:extLst>
          </p:cNvPr>
          <p:cNvSpPr/>
          <p:nvPr/>
        </p:nvSpPr>
        <p:spPr>
          <a:xfrm>
            <a:off x="0" y="1059812"/>
            <a:ext cx="12192000" cy="58158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6589A-6941-9B4A-8809-227B4FEAD9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8362" y="-86291"/>
            <a:ext cx="6639045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- terrascan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455AA40-B3B4-5E4F-B902-175C1E871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9272"/>
            <a:ext cx="12192000" cy="506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7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A84FD6-24D3-2C43-B283-1FE304924913}"/>
              </a:ext>
            </a:extLst>
          </p:cNvPr>
          <p:cNvSpPr/>
          <p:nvPr/>
        </p:nvSpPr>
        <p:spPr>
          <a:xfrm>
            <a:off x="0" y="1059812"/>
            <a:ext cx="12192000" cy="58158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6589A-6941-9B4A-8809-227B4FEAD9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8363" y="-86291"/>
            <a:ext cx="6696918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- linkerd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6DC4741-5AEF-5F41-BDFB-DD7E1A6E3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76" y="1125638"/>
            <a:ext cx="10031634" cy="573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28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589A-6941-9B4A-8809-227B4FEAD9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8362" y="-86291"/>
            <a:ext cx="6639045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- label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87EF548-1AD5-114F-A7BD-60FE93802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350" y="1086974"/>
            <a:ext cx="4237299" cy="563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44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5186-C138-934B-929A-66F24D2DCD8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5215" y="-10943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4EB91-44E7-DA4A-A755-92CD878A1E78}"/>
              </a:ext>
            </a:extLst>
          </p:cNvPr>
          <p:cNvSpPr txBox="1"/>
          <p:nvPr/>
        </p:nvSpPr>
        <p:spPr>
          <a:xfrm>
            <a:off x="2268637" y="2372809"/>
            <a:ext cx="61808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Questions?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jlk on CNCF slack</a:t>
            </a:r>
          </a:p>
          <a:p>
            <a:r>
              <a:rPr lang="en-US" sz="2800" dirty="0"/>
              <a:t>@johnlkinsella on twitter</a:t>
            </a:r>
          </a:p>
        </p:txBody>
      </p:sp>
    </p:spTree>
    <p:extLst>
      <p:ext uri="{BB962C8B-B14F-4D97-AF65-F5344CB8AC3E}">
        <p14:creationId xmlns:p14="http://schemas.microsoft.com/office/powerpoint/2010/main" val="879716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5186-C138-934B-929A-66F24D2DCD8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5215" y="-10943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4EB91-44E7-DA4A-A755-92CD878A1E78}"/>
              </a:ext>
            </a:extLst>
          </p:cNvPr>
          <p:cNvSpPr txBox="1"/>
          <p:nvPr/>
        </p:nvSpPr>
        <p:spPr>
          <a:xfrm>
            <a:off x="740781" y="2372809"/>
            <a:ext cx="1004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3"/>
              </a:rPr>
              <a:t>https://www.fda.gov/food/new-nutrition-facts-label/calories-new-nutrition-facts-label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https://apps.who.int/iris/bitstream/handle/10665/42964/9241591714</a:t>
            </a:r>
            <a:r>
              <a:rPr lang="en-US">
                <a:hlinkClick r:id="rId4"/>
              </a:rPr>
              <a:t>.pdf</a:t>
            </a:r>
            <a:r>
              <a:rPr lang="en-US"/>
              <a:t> 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5"/>
              </a:rPr>
              <a:t>https://www.igd.com/articles/article-viewer/t/front-of-pack-labelling-around-the-world/i/23126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6"/>
              </a:rPr>
              <a:t>https://www.telepresence.io/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7"/>
              </a:rPr>
              <a:t>https://cups.cs.cmu.edu/privacyLabel/files/CHI-finalPoster.pdf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42D4B4-BF92-D14A-BF1C-9878B92A2A3D}"/>
              </a:ext>
            </a:extLst>
          </p:cNvPr>
          <p:cNvSpPr txBox="1">
            <a:spLocks/>
          </p:cNvSpPr>
          <p:nvPr/>
        </p:nvSpPr>
        <p:spPr>
          <a:xfrm>
            <a:off x="559904" y="33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John Kinsella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E3EC15-5521-4C4D-8C50-80159D61BEC0}"/>
              </a:ext>
            </a:extLst>
          </p:cNvPr>
          <p:cNvSpPr txBox="1">
            <a:spLocks/>
          </p:cNvSpPr>
          <p:nvPr/>
        </p:nvSpPr>
        <p:spPr>
          <a:xfrm>
            <a:off x="559904" y="23187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Nutrition Labels for Cloud Native Projects</a:t>
            </a:r>
          </a:p>
        </p:txBody>
      </p:sp>
    </p:spTree>
    <p:extLst>
      <p:ext uri="{BB962C8B-B14F-4D97-AF65-F5344CB8AC3E}">
        <p14:creationId xmlns:p14="http://schemas.microsoft.com/office/powerpoint/2010/main" val="105287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C46A-2C56-A14D-BBFD-8623A1C033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6"/>
            <a:ext cx="10515600" cy="760290"/>
          </a:xfrm>
        </p:spPr>
        <p:txBody>
          <a:bodyPr/>
          <a:lstStyle/>
          <a:p>
            <a:r>
              <a:rPr lang="en-US" dirty="0">
                <a:solidFill>
                  <a:srgbClr val="0C009E"/>
                </a:solidFill>
              </a:rPr>
              <a:t>Nutrition label</a:t>
            </a:r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687C50B0-E6E4-6E4B-9C1D-A6180D5A3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82550"/>
            <a:ext cx="3505200" cy="66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6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DC29058-5CA4-7444-84FB-19552628A5DC}"/>
              </a:ext>
            </a:extLst>
          </p:cNvPr>
          <p:cNvSpPr txBox="1">
            <a:spLocks/>
          </p:cNvSpPr>
          <p:nvPr/>
        </p:nvSpPr>
        <p:spPr>
          <a:xfrm>
            <a:off x="403682" y="933759"/>
            <a:ext cx="9978809" cy="4416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nutrition laws created in early 1900s – just after packaged food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1970s – First labels mandated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Tweaks to label requirements every decade or so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9C41C-A1E7-9D4A-99BB-A668FF669D1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6039" y="-10372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25432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C41C-A1E7-9D4A-99BB-A668FF669D1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6039" y="-10372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Apple App Store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C153D85-4B25-6042-84F3-B6684CE6F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494260"/>
            <a:ext cx="113538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1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A213-35C4-564E-89D4-C68AB6F475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1509" y="-9786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is this needed?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1408C-654F-0D49-BB14-4FA5D77A0A7A}"/>
              </a:ext>
            </a:extLst>
          </p:cNvPr>
          <p:cNvSpPr txBox="1"/>
          <p:nvPr/>
        </p:nvSpPr>
        <p:spPr>
          <a:xfrm>
            <a:off x="421509" y="2025570"/>
            <a:ext cx="11750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New to a project – is this something I can trust, or even use?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Installation hell – every step has more requirements I didn’t know about</a:t>
            </a:r>
          </a:p>
        </p:txBody>
      </p:sp>
    </p:spTree>
    <p:extLst>
      <p:ext uri="{BB962C8B-B14F-4D97-AF65-F5344CB8AC3E}">
        <p14:creationId xmlns:p14="http://schemas.microsoft.com/office/powerpoint/2010/main" val="381524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4452-EDE1-0548-9C41-A116D0E567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00" y="365125"/>
            <a:ext cx="3302643" cy="479827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C009E"/>
                </a:solidFill>
              </a:rPr>
              <a:t>Security</a:t>
            </a:r>
            <a:r>
              <a:rPr lang="en-US" sz="1200" baseline="0" dirty="0">
                <a:solidFill>
                  <a:srgbClr val="0C009E"/>
                </a:solidFill>
              </a:rPr>
              <a:t> Label Goals</a:t>
            </a:r>
            <a:endParaRPr lang="en-US" sz="1200" dirty="0">
              <a:solidFill>
                <a:srgbClr val="0C009E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4EE140-9584-A94C-BFBC-FB6FBDB76792}"/>
              </a:ext>
            </a:extLst>
          </p:cNvPr>
          <p:cNvSpPr txBox="1">
            <a:spLocks/>
          </p:cNvSpPr>
          <p:nvPr/>
        </p:nvSpPr>
        <p:spPr>
          <a:xfrm>
            <a:off x="416039" y="-1037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Label 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E40FE-6736-B642-9A6F-A12B63996BC0}"/>
              </a:ext>
            </a:extLst>
          </p:cNvPr>
          <p:cNvSpPr txBox="1"/>
          <p:nvPr/>
        </p:nvSpPr>
        <p:spPr>
          <a:xfrm>
            <a:off x="2257062" y="2459504"/>
            <a:ext cx="57989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Advise, not admonish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Increase trust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Increase default security posture</a:t>
            </a:r>
          </a:p>
        </p:txBody>
      </p:sp>
    </p:spTree>
    <p:extLst>
      <p:ext uri="{BB962C8B-B14F-4D97-AF65-F5344CB8AC3E}">
        <p14:creationId xmlns:p14="http://schemas.microsoft.com/office/powerpoint/2010/main" val="235881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AAADE-9279-B442-BF91-61C8140FD3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338349" y="284514"/>
            <a:ext cx="2441294" cy="549087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C009E"/>
                </a:solidFill>
              </a:rPr>
              <a:t>Front</a:t>
            </a:r>
            <a:r>
              <a:rPr lang="en-US" sz="1600" baseline="0" dirty="0">
                <a:solidFill>
                  <a:srgbClr val="0C009E"/>
                </a:solidFill>
              </a:rPr>
              <a:t> of Package Labels</a:t>
            </a:r>
            <a:endParaRPr lang="en-US" sz="1600" dirty="0">
              <a:solidFill>
                <a:srgbClr val="0C009E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7FDAD79-F80D-6D49-93BD-E0771CE50EA8}"/>
              </a:ext>
            </a:extLst>
          </p:cNvPr>
          <p:cNvSpPr txBox="1">
            <a:spLocks/>
          </p:cNvSpPr>
          <p:nvPr/>
        </p:nvSpPr>
        <p:spPr>
          <a:xfrm>
            <a:off x="416039" y="-1037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 of Package Labels</a:t>
            </a:r>
          </a:p>
        </p:txBody>
      </p:sp>
      <p:pic>
        <p:nvPicPr>
          <p:cNvPr id="5" name="Picture 4" descr="A person holding a phone in a store&#10;&#10;Description automatically generated with medium confidence">
            <a:extLst>
              <a:ext uri="{FF2B5EF4-FFF2-40B4-BE49-F238E27FC236}">
                <a16:creationId xmlns:a16="http://schemas.microsoft.com/office/drawing/2014/main" id="{FCAD0E28-6E5B-B447-8F53-6BCA4EFE3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206" y="1221838"/>
            <a:ext cx="7651588" cy="510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7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AAADE-9279-B442-BF91-61C8140FD3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338349" y="284514"/>
            <a:ext cx="2441294" cy="549087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C009E"/>
                </a:solidFill>
              </a:rPr>
              <a:t>Front</a:t>
            </a:r>
            <a:r>
              <a:rPr lang="en-US" sz="1600" baseline="0" dirty="0">
                <a:solidFill>
                  <a:srgbClr val="0C009E"/>
                </a:solidFill>
              </a:rPr>
              <a:t> of Package Labels</a:t>
            </a:r>
            <a:endParaRPr lang="en-US" sz="1600" dirty="0">
              <a:solidFill>
                <a:srgbClr val="0C009E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7FDAD79-F80D-6D49-93BD-E0771CE50EA8}"/>
              </a:ext>
            </a:extLst>
          </p:cNvPr>
          <p:cNvSpPr txBox="1">
            <a:spLocks/>
          </p:cNvSpPr>
          <p:nvPr/>
        </p:nvSpPr>
        <p:spPr>
          <a:xfrm>
            <a:off x="416039" y="-1037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 of Package Labels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3B1143B8-0462-514F-A750-EB8536A5A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152" y="1810285"/>
            <a:ext cx="3187700" cy="172720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D334381D-8470-934F-A77D-A3B33EAC5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0" y="1577440"/>
            <a:ext cx="3187700" cy="1358900"/>
          </a:xfrm>
          <a:prstGeom prst="rect">
            <a:avLst/>
          </a:prstGeom>
        </p:spPr>
      </p:pic>
      <p:pic>
        <p:nvPicPr>
          <p:cNvPr id="10" name="Picture 9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2FDA6D45-24AD-074E-93C1-D5529C8B6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450" y="3259733"/>
            <a:ext cx="3187700" cy="177800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B036EAA0-5EB4-1E4E-9C5D-3F1011C6A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3839" y="4264560"/>
            <a:ext cx="1358900" cy="1371600"/>
          </a:xfrm>
          <a:prstGeom prst="rect">
            <a:avLst/>
          </a:prstGeom>
        </p:spPr>
      </p:pic>
      <p:pic>
        <p:nvPicPr>
          <p:cNvPr id="14" name="Picture 13" descr="A picture containing text, toiletry, perfume&#10;&#10;Description automatically generated">
            <a:extLst>
              <a:ext uri="{FF2B5EF4-FFF2-40B4-BE49-F238E27FC236}">
                <a16:creationId xmlns:a16="http://schemas.microsoft.com/office/drawing/2014/main" id="{C9100EEF-7541-5745-BF29-535C43648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464" y="5280560"/>
            <a:ext cx="4276085" cy="954027"/>
          </a:xfrm>
          <a:prstGeom prst="rect">
            <a:avLst/>
          </a:prstGeom>
        </p:spPr>
      </p:pic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4EFE8045-8A9B-8B4D-B3F5-BD5A11647F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0327" y="1958440"/>
            <a:ext cx="3187700" cy="977900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DF51CB8A-A8FC-E740-B2C1-3F95632F28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8349" y="3881972"/>
            <a:ext cx="1117600" cy="1054100"/>
          </a:xfrm>
          <a:prstGeom prst="rect">
            <a:avLst/>
          </a:prstGeom>
        </p:spPr>
      </p:pic>
      <p:pic>
        <p:nvPicPr>
          <p:cNvPr id="20" name="Picture 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92B06B-99C5-3647-ACBC-8D9264138A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15977" y="4423310"/>
            <a:ext cx="16764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3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7685</TotalTime>
  <Words>292</Words>
  <Application>Microsoft Macintosh PowerPoint</Application>
  <PresentationFormat>Widescreen</PresentationFormat>
  <Paragraphs>71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Nutrition label</vt:lpstr>
      <vt:lpstr>History</vt:lpstr>
      <vt:lpstr>Apple App Store</vt:lpstr>
      <vt:lpstr>Why is this needed?</vt:lpstr>
      <vt:lpstr>Security Label Goals</vt:lpstr>
      <vt:lpstr>Front of Package Labels</vt:lpstr>
      <vt:lpstr>Front of Package Labels</vt:lpstr>
      <vt:lpstr>Label Contents</vt:lpstr>
      <vt:lpstr>Example - telepresence</vt:lpstr>
      <vt:lpstr>Example - terrascan</vt:lpstr>
      <vt:lpstr>Example - linkerd</vt:lpstr>
      <vt:lpstr>Example - label</vt:lpstr>
      <vt:lpstr>Thanks!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Contini</dc:creator>
  <cp:lastModifiedBy>John Kinsella</cp:lastModifiedBy>
  <cp:revision>80</cp:revision>
  <dcterms:created xsi:type="dcterms:W3CDTF">2019-07-29T21:37:05Z</dcterms:created>
  <dcterms:modified xsi:type="dcterms:W3CDTF">2021-04-08T03:51:24Z</dcterms:modified>
</cp:coreProperties>
</file>