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</p:sldMasterIdLst>
  <p:sldIdLst>
    <p:sldId id="256" r:id="rId2"/>
    <p:sldId id="257" r:id="rId3"/>
    <p:sldId id="261" r:id="rId4"/>
    <p:sldId id="263" r:id="rId5"/>
    <p:sldId id="268" r:id="rId6"/>
    <p:sldId id="269" r:id="rId7"/>
    <p:sldId id="272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9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5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0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2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9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1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1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8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0"/>
            <a:ext cx="10892118" cy="391021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Tech-Focused Publishing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Hacker News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/>
              <a:t>Introduction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MightyHive</a:t>
            </a:r>
            <a:r>
              <a:rPr lang="en-US" sz="2400" dirty="0" smtClean="0"/>
              <a:t> clients are looking to establish partnerships with tech-focused publishers on Hacker News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Hacker News is a social news website focusing on computer science and </a:t>
            </a:r>
            <a:r>
              <a:rPr lang="en-US" dirty="0" smtClean="0"/>
              <a:t>entrepreneurship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run by Paul Graham's investment fund and startup incubator, Y </a:t>
            </a:r>
            <a:r>
              <a:rPr lang="en-US" dirty="0" err="1" smtClean="0"/>
              <a:t>Combinator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 is from 2016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MightyHive</a:t>
            </a:r>
            <a:r>
              <a:rPr lang="en-US" sz="2400" dirty="0" smtClean="0"/>
              <a:t> can analyze this data to recommend the perfect publishers for your partnership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51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5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Approach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3684"/>
            <a:ext cx="10058400" cy="45190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Google’s </a:t>
            </a:r>
            <a:r>
              <a:rPr lang="en-US" dirty="0" err="1" smtClean="0"/>
              <a:t>BigQuery</a:t>
            </a:r>
            <a:r>
              <a:rPr lang="en-US" dirty="0" smtClean="0"/>
              <a:t> platform, load data from Hacker News’s </a:t>
            </a:r>
            <a:r>
              <a:rPr lang="en-US" b="1" dirty="0" smtClean="0"/>
              <a:t>full</a:t>
            </a:r>
            <a:r>
              <a:rPr lang="en-US" dirty="0" smtClean="0"/>
              <a:t> public dataset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 all relevant columns for querying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Author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Descendants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Timestamp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 Sort data by keywords and </a:t>
            </a:r>
            <a:r>
              <a:rPr lang="en-US" dirty="0" smtClean="0"/>
              <a:t>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Limit responses with low scores, taking only scores higher than 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703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Top 10 URLs 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2884"/>
            <a:ext cx="10058400" cy="451906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6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 smtClean="0"/>
              <a:t>This chart lists the top 10 URLs that have the highest number of stories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 smtClean="0"/>
              <a:t>These include Apple, NYTimes.com, Mozilla, </a:t>
            </a:r>
            <a:r>
              <a:rPr lang="en-US" sz="6000" dirty="0" err="1" smtClean="0"/>
              <a:t>Techcrunch</a:t>
            </a:r>
            <a:r>
              <a:rPr lang="en-US" sz="6000" dirty="0" smtClean="0"/>
              <a:t>, Dropbox, </a:t>
            </a:r>
            <a:r>
              <a:rPr lang="en-US" sz="6000" dirty="0" err="1" smtClean="0"/>
              <a:t>Pastebin</a:t>
            </a:r>
            <a:r>
              <a:rPr lang="en-US" sz="6000" dirty="0" smtClean="0"/>
              <a:t>, Businessweek, </a:t>
            </a:r>
            <a:r>
              <a:rPr lang="en-US" sz="6000" dirty="0" err="1" smtClean="0"/>
              <a:t>Spacex</a:t>
            </a:r>
            <a:r>
              <a:rPr lang="en-US" sz="6000" dirty="0" smtClean="0"/>
              <a:t> and Windows</a:t>
            </a:r>
            <a:endParaRPr lang="en-US" sz="6000" dirty="0" smtClean="0"/>
          </a:p>
          <a:p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  <a:p>
            <a:endParaRPr lang="en-US" sz="40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71213"/>
            <a:ext cx="10058400" cy="43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Term Frequency</a:t>
            </a:r>
            <a:endParaRPr lang="en-US" sz="9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0372" y="1761539"/>
            <a:ext cx="10058400" cy="4047590"/>
          </a:xfrm>
        </p:spPr>
        <p:txBody>
          <a:bodyPr>
            <a:normAutofit/>
          </a:bodyPr>
          <a:lstStyle/>
          <a:p>
            <a:endParaRPr lang="en-US" sz="1900" dirty="0" smtClean="0"/>
          </a:p>
          <a:p>
            <a:r>
              <a:rPr lang="en-US" sz="1900" dirty="0" smtClean="0"/>
              <a:t>Now </a:t>
            </a:r>
            <a:r>
              <a:rPr lang="en-US" sz="1900" dirty="0"/>
              <a:t>for the fun stuff: we can start to look for stories in our data</a:t>
            </a:r>
            <a:r>
              <a:rPr lang="en-US" sz="1900" dirty="0" smtClean="0"/>
              <a:t>.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First, we’ll look at the most frequent </a:t>
            </a:r>
            <a:r>
              <a:rPr lang="en-US" sz="1900" dirty="0" smtClean="0"/>
              <a:t>words in the story or comment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words </a:t>
            </a:r>
            <a:r>
              <a:rPr lang="en-US" sz="1600" dirty="0"/>
              <a:t>occurring more than </a:t>
            </a:r>
            <a:r>
              <a:rPr lang="en-US" sz="1600" b="1" dirty="0" smtClean="0"/>
              <a:t>15 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Stories filtered by the keyword “tech”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 </a:t>
            </a:r>
            <a:r>
              <a:rPr lang="en-US" sz="1900" dirty="0" smtClean="0"/>
              <a:t>We’ll only look at data from 2016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We’ll only look at stories with a score of 15 or higher</a:t>
            </a:r>
          </a:p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803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Term Frequency</a:t>
            </a:r>
            <a:endParaRPr lang="en-US" sz="9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0372" y="1761539"/>
            <a:ext cx="10058400" cy="232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5528604" y="176153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Frequently used keywords in Hacker News’ 2016 top rated stories ,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Technical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Develop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startup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88" y="1761539"/>
            <a:ext cx="3640394" cy="40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Top Stories</a:t>
            </a:r>
            <a:endParaRPr lang="en-US" sz="9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0372" y="1761539"/>
            <a:ext cx="10058400" cy="232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20372" y="1761539"/>
            <a:ext cx="10058400" cy="40475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 smtClean="0"/>
          </a:p>
          <a:p>
            <a:r>
              <a:rPr lang="en-US" sz="1900" dirty="0" smtClean="0"/>
              <a:t>Highly scored stories from 2016 include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 </a:t>
            </a:r>
            <a:r>
              <a:rPr lang="en-US" sz="1900" dirty="0" smtClean="0"/>
              <a:t>“What is your favorite YouTube channel for developers?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 “Pick startups for YC to fund”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 </a:t>
            </a:r>
            <a:r>
              <a:rPr lang="en-US" sz="1900" dirty="0" smtClean="0"/>
              <a:t>“What are the best personal project websites you’ve seen?”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72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7200" i="1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833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Word Cloud</a:t>
            </a:r>
            <a:endParaRPr lang="en-US" sz="9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0372" y="1761539"/>
            <a:ext cx="10058400" cy="232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761539"/>
            <a:ext cx="10527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 better visualize term frequency, we can </a:t>
            </a:r>
            <a:r>
              <a:rPr lang="en-US" sz="1600" dirty="0" smtClean="0"/>
              <a:t>look </a:t>
            </a:r>
            <a:r>
              <a:rPr lang="en-US" sz="1600" dirty="0"/>
              <a:t>at a </a:t>
            </a:r>
            <a:r>
              <a:rPr lang="en-US" sz="1600" dirty="0" err="1" smtClean="0"/>
              <a:t>wordcloud</a:t>
            </a:r>
            <a:r>
              <a:rPr lang="en-US" sz="1600" dirty="0" smtClean="0"/>
              <a:t>. There are 601 stories from 2017 that contain the word “programmatic” in the story  text.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65" y="2707105"/>
            <a:ext cx="4724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Conclusion + Recommendations</a:t>
            </a:r>
            <a:endParaRPr lang="en-US" sz="60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0372" y="1761539"/>
            <a:ext cx="10058400" cy="232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761539"/>
            <a:ext cx="1052732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Hacker News’s readers favor stories that help them reach their professional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They’re interested in what’s new and emerging in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They’re eager to learn new skills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get their news from Apple, the New York </a:t>
            </a:r>
            <a:r>
              <a:rPr lang="en-US" i="1" dirty="0" smtClean="0"/>
              <a:t>Times</a:t>
            </a:r>
            <a:r>
              <a:rPr lang="en-US" dirty="0" smtClean="0"/>
              <a:t>, </a:t>
            </a:r>
            <a:r>
              <a:rPr lang="en-US" dirty="0" err="1" smtClean="0"/>
              <a:t>Techcrunch</a:t>
            </a:r>
            <a:r>
              <a:rPr lang="en-US" dirty="0" smtClean="0"/>
              <a:t>, Mozilla, MSN and Businessweek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</a:t>
            </a:r>
            <a:r>
              <a:rPr lang="en-US" dirty="0" smtClean="0"/>
              <a:t>would all be great publishers to partner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addition, we recommend publishing on </a:t>
            </a:r>
            <a:r>
              <a:rPr lang="en-US" dirty="0" err="1" smtClean="0"/>
              <a:t>Youtube</a:t>
            </a:r>
            <a:r>
              <a:rPr lang="en-US" dirty="0" smtClean="0"/>
              <a:t> and LinkedIn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out-of-the-box platforms fall in line with Hacker News’s commenters interest in learning new skills, self-</a:t>
            </a:r>
            <a:r>
              <a:rPr lang="en-US" dirty="0" err="1" smtClean="0"/>
              <a:t>sufficency</a:t>
            </a:r>
            <a:r>
              <a:rPr lang="en-US" dirty="0" smtClean="0"/>
              <a:t> and professional development. </a:t>
            </a:r>
            <a:endParaRPr lang="en-US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993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1189</TotalTime>
  <Words>399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Tech-Focused Publishing on Hacker News</vt:lpstr>
      <vt:lpstr>Introduction</vt:lpstr>
      <vt:lpstr>Approach</vt:lpstr>
      <vt:lpstr>Top 10 URLs </vt:lpstr>
      <vt:lpstr>Term Frequency</vt:lpstr>
      <vt:lpstr>Term Frequency</vt:lpstr>
      <vt:lpstr>Top Stories</vt:lpstr>
      <vt:lpstr>Word Cloud</vt:lpstr>
      <vt:lpstr>Conclusion + Recommendations</vt:lpstr>
    </vt:vector>
  </TitlesOfParts>
  <Company>Stanford SoM - IRT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+ the podcast industry</dc:title>
  <dc:creator>Eric Hamberger</dc:creator>
  <cp:lastModifiedBy>Eric Hamberger</cp:lastModifiedBy>
  <cp:revision>41</cp:revision>
  <dcterms:created xsi:type="dcterms:W3CDTF">2018-04-01T18:26:53Z</dcterms:created>
  <dcterms:modified xsi:type="dcterms:W3CDTF">2018-07-23T07:54:30Z</dcterms:modified>
</cp:coreProperties>
</file>