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45"/>
  </p:normalViewPr>
  <p:slideViewPr>
    <p:cSldViewPr snapToGrid="0">
      <p:cViewPr varScale="1">
        <p:scale>
          <a:sx n="125" d="100"/>
          <a:sy n="125" d="100"/>
        </p:scale>
        <p:origin x="28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0A65-19DF-1854-4A45-665F3AD3B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5BA7E-528E-935A-4BFC-1FE91352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F6EF7-D93F-AD17-9819-FDF5BEAD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70E1-FDB8-204C-9510-D636A6C478A2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F8F28-99A9-9AB9-4EB3-15D58181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FFF53-C6D9-880B-7A15-8270F479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7C06-EAF1-C14A-A95B-C18534C7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5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62F6-A027-4E59-6734-AA19C5BE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7C670-6545-0FC4-82FE-5572DBEC6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6D8D3-5950-831F-1030-A0F69283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70E1-FDB8-204C-9510-D636A6C478A2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DF3F2-2532-AE7E-604F-1584C7E9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B0F2A-23C9-3D8E-8AC7-236FA388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7C06-EAF1-C14A-A95B-C18534C7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F2CD5-ED37-991B-90DC-2B4F5040C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36D40-C89C-5B7A-17D4-817915CD1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A2227-67C4-44D8-26D7-BB453595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70E1-FDB8-204C-9510-D636A6C478A2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621F-AB58-7389-42F5-4ABCFF93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2AA9A-4CAD-0587-2271-6A29D90A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7C06-EAF1-C14A-A95B-C18534C7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3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575D-231B-427D-9697-4F5A3F77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6CCCD-1109-62D6-B5BC-54D234B80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258AF-3FFC-4D82-86A4-1545C669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70E1-FDB8-204C-9510-D636A6C478A2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2EF76-4D88-2583-C2DE-889D863B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67985-1499-0F65-5B01-7F932C10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7C06-EAF1-C14A-A95B-C18534C7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8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48165-4EC4-84F4-14C8-CF399625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BCB2A-10FB-850F-389A-A76433D4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D3AE1-B34F-D73C-1A11-044E55D1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70E1-FDB8-204C-9510-D636A6C478A2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2A77A-59D1-91CD-7618-D8396C76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2B7B-BC67-B909-1D06-1621CA2D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7C06-EAF1-C14A-A95B-C18534C7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79F1-BA21-D1B0-E5DF-D3616146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24280-DF93-3412-69D4-EED066624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62ECE-0A3D-B24C-55B4-D8D1A6130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AD873-5E48-58AD-85F1-40E0D7C2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70E1-FDB8-204C-9510-D636A6C478A2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65728-CDE6-9AE6-B400-FA9F7357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87BBF-8861-7341-6576-9FABDB90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7C06-EAF1-C14A-A95B-C18534C7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2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CB37-7E13-AEF8-CF45-439DDB9C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7327B-303D-936E-D3FB-40A1EEA5A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091C5-18C8-3A93-044D-E0A8BEC4C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E695D-A628-5286-634E-445298CA6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B2042-A29D-2050-9BD8-310B6A763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84A65-A028-4EB7-E743-B89C6370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70E1-FDB8-204C-9510-D636A6C478A2}" type="datetimeFigureOut">
              <a:rPr lang="en-US" smtClean="0"/>
              <a:t>3/22/23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29588-6B46-8376-8538-CEE0FD42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E27BAB-4C71-BBE8-C819-6AA5F2D8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7C06-EAF1-C14A-A95B-C18534C7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4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88E4-23FD-0849-A12E-67957EE6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59143-1E37-7127-85D6-73CD1A4B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70E1-FDB8-204C-9510-D636A6C478A2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ADEAB-E098-3884-7D1F-9ED71A29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24A89-3C06-F629-6067-5CA0315B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7C06-EAF1-C14A-A95B-C18534C7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3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1522A-FF34-8D71-7890-5BC93DE2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70E1-FDB8-204C-9510-D636A6C478A2}" type="datetimeFigureOut">
              <a:rPr lang="en-US" smtClean="0"/>
              <a:t>3/22/23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611E3-F1A1-4D53-70B2-DCE626C7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DBF37-0E77-1A95-003E-F53B3A5E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7C06-EAF1-C14A-A95B-C18534C7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8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7700-BA73-635C-6AAB-F5D3BEDF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72F3F-4AC9-2E84-E3EE-8B685BC2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1F2E3-A40E-A31F-0A3A-7D310319B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D5CA9-4D35-5407-0A29-BBE20F4D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70E1-FDB8-204C-9510-D636A6C478A2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6FA9-7375-3816-888B-916CC3C8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6610E-71E8-4AB7-7A29-D3A00A64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7C06-EAF1-C14A-A95B-C18534C7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7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EAE5-6CDE-59E4-6DD0-7D29126C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C2010-9D3E-15D7-6EE5-7B05C5DFB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0681F-C866-DC9F-6BB5-D5B28E7E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156E0-0070-DAF4-F188-17F2F78A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70E1-FDB8-204C-9510-D636A6C478A2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40DAA-07C6-329E-8230-B5194557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509A0-9CAE-E753-49E7-58CD8BAD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7C06-EAF1-C14A-A95B-C18534C7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9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BA22B-38FA-BB11-E0D7-7E996663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4C63-D332-BE93-1D7A-A1295FA53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BE6C-B703-F1D9-711C-1AF34D8EB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570E1-FDB8-204C-9510-D636A6C478A2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AD56C-2192-6E03-331D-FFB8E027C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8A56-EEEA-D33E-CB31-C84BEE0A6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7C06-EAF1-C14A-A95B-C18534C7B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5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4E93737-B7CC-C381-0A6D-F3B69FC0D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532" y="2306321"/>
            <a:ext cx="5382769" cy="5134920"/>
          </a:xfrm>
          <a:prstGeom prst="rect">
            <a:avLst/>
          </a:prstGeom>
        </p:spPr>
      </p:pic>
      <p:pic>
        <p:nvPicPr>
          <p:cNvPr id="19" name="Picture 18" descr="Map&#10;&#10;Description automatically generated">
            <a:extLst>
              <a:ext uri="{FF2B5EF4-FFF2-40B4-BE49-F238E27FC236}">
                <a16:creationId xmlns:a16="http://schemas.microsoft.com/office/drawing/2014/main" id="{BF09B093-5CC7-91CE-C82D-24C52F21E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306" y="-992387"/>
            <a:ext cx="5386970" cy="51389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FCF84A-F82C-5A38-E61A-F6A410162D6F}"/>
              </a:ext>
            </a:extLst>
          </p:cNvPr>
          <p:cNvSpPr txBox="1"/>
          <p:nvPr/>
        </p:nvSpPr>
        <p:spPr>
          <a:xfrm>
            <a:off x="1272414" y="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FC4341-55FE-B00F-6235-0B81B56A2D02}"/>
              </a:ext>
            </a:extLst>
          </p:cNvPr>
          <p:cNvSpPr txBox="1"/>
          <p:nvPr/>
        </p:nvSpPr>
        <p:spPr>
          <a:xfrm>
            <a:off x="6635054" y="101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3FDD94-8C37-82EC-9F93-4BFD24894857}"/>
              </a:ext>
            </a:extLst>
          </p:cNvPr>
          <p:cNvSpPr txBox="1"/>
          <p:nvPr/>
        </p:nvSpPr>
        <p:spPr>
          <a:xfrm>
            <a:off x="1061724" y="324433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E8EBE7-49EB-9001-C0AC-3CBBAAE07237}"/>
              </a:ext>
            </a:extLst>
          </p:cNvPr>
          <p:cNvSpPr txBox="1"/>
          <p:nvPr/>
        </p:nvSpPr>
        <p:spPr>
          <a:xfrm>
            <a:off x="6541910" y="33510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pic>
        <p:nvPicPr>
          <p:cNvPr id="30" name="Picture 29" descr="A picture containing text, laser&#10;&#10;Description automatically generated">
            <a:extLst>
              <a:ext uri="{FF2B5EF4-FFF2-40B4-BE49-F238E27FC236}">
                <a16:creationId xmlns:a16="http://schemas.microsoft.com/office/drawing/2014/main" id="{6076404C-830E-F744-C215-D3A94B9C8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535" y="139134"/>
            <a:ext cx="4456823" cy="3145774"/>
          </a:xfrm>
          <a:prstGeom prst="rect">
            <a:avLst/>
          </a:prstGeom>
        </p:spPr>
      </p:pic>
      <p:pic>
        <p:nvPicPr>
          <p:cNvPr id="32" name="Picture 31" descr="Chart&#10;&#10;Description automatically generated with medium confidence">
            <a:extLst>
              <a:ext uri="{FF2B5EF4-FFF2-40B4-BE49-F238E27FC236}">
                <a16:creationId xmlns:a16="http://schemas.microsoft.com/office/drawing/2014/main" id="{1F96542C-FD14-5269-4A40-8E73ABF2E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8780" y="3244334"/>
            <a:ext cx="4518331" cy="318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1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Kaplan</dc:creator>
  <cp:lastModifiedBy>Jordan Kaplan</cp:lastModifiedBy>
  <cp:revision>10</cp:revision>
  <dcterms:created xsi:type="dcterms:W3CDTF">2023-03-23T02:11:53Z</dcterms:created>
  <dcterms:modified xsi:type="dcterms:W3CDTF">2023-03-23T02:36:11Z</dcterms:modified>
</cp:coreProperties>
</file>