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04c14a60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04c14a60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4c14a60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4c14a60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04c14a60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04c14a60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4c14a60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4c14a60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4c14a6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4c14a6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4c14a6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4c14a6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4c14a6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4c14a6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4c14a60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4c14a60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4c14a60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4c14a60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04c14a60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04c14a60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04c14a60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04c14a60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Djs_SRFqSLCMd0_Mpefaa3W7BuBRjF2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47M5paxUgdQJVwIzwrXa6OSYFBZ7b2z1/view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XTevvllXZirha3IImjtrZxhTIjitdpZ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Divya Manirajan and Jaylon Kiper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Feature Selection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5948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 title="2021_11_04_18111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775" y="1594798"/>
            <a:ext cx="5058459" cy="2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Model Against Your Test Set 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5948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 title="2021_11_04_18192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100" y="1594812"/>
            <a:ext cx="5249801" cy="29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Bruce. “Real Estate Price Prediction.”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Kaggle.com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www.kaggle.com/quantbruce/real-estate-price-prediction. Accessed 19 Oct. 2021.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With the CSV file we acquired from Kaggle, this data covers the </a:t>
            </a:r>
            <a:r>
              <a:rPr lang="en" sz="1700"/>
              <a:t>predictions on real estate prices in an area of Taiwan.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includes eight variables that dictate the relationship between: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Location(by latitude/longitude)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of Transaction Sale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Convenience Stores in the Area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House Price By its Unit Area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935275" y="1523813"/>
            <a:ext cx="385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 the correlation matrix we did not remove any variables.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However, the “No.” and “number of convenience stores” variables were discrete so we did not use them in the regression model.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can also see that some of these </a:t>
            </a:r>
            <a:r>
              <a:rPr lang="en" sz="1600"/>
              <a:t>variables</a:t>
            </a:r>
            <a:r>
              <a:rPr lang="en" sz="1600"/>
              <a:t> have a strong correlation with each other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EX: distance to the nearest MRT station and </a:t>
            </a:r>
            <a:r>
              <a:rPr lang="en" sz="1600"/>
              <a:t>longitude</a:t>
            </a:r>
            <a:r>
              <a:rPr lang="en" sz="1600"/>
              <a:t> have a -.081 correlation 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922" y="1205897"/>
            <a:ext cx="3533200" cy="35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Age vs. </a:t>
            </a:r>
            <a:r>
              <a:rPr lang="en"/>
              <a:t>House</a:t>
            </a:r>
            <a:r>
              <a:rPr lang="en"/>
              <a:t> Price of Unit Area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432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this scatterplot, we can see that there is a linear relationship between the age of a house and the house price of the unit area.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variables seem to have a negative correlation wherein as the age of a house increases, the house price decreases.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851" y="1376450"/>
            <a:ext cx="3767076" cy="3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to MRT Station vs. House Price of Unit Area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45900"/>
            <a:ext cx="4419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this scatterplot, we can see that there is a linear relationship between the distance to the nearest MRT station and the house price of the unit area.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variables seem to have a negative correlation wherein as the distance to the nearest MRT station increases, the house price of unit area decreases.</a:t>
            </a:r>
            <a:endParaRPr sz="17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75" y="1672875"/>
            <a:ext cx="3411400" cy="3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89150" y="565475"/>
            <a:ext cx="756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vs. House Price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742950" y="1990725"/>
            <a:ext cx="390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this scatterplot, we can see that there is a linear relationship between the latitude and the house price of the unit area.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variables seem to have a positive correlation wherein as the latitude increases, the house price of unit area increases.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49934" t="0"/>
          <a:stretch/>
        </p:blipFill>
        <p:spPr>
          <a:xfrm>
            <a:off x="5085975" y="1021475"/>
            <a:ext cx="3691525" cy="3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Longitude</a:t>
            </a:r>
            <a:r>
              <a:rPr lang="en"/>
              <a:t> vs. House Price 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4380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this scatterplot, we can see that there is a linear relationship between the longitude and the house price of the unit area.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variables seem to have a positive correlation wherein as the latitude increases, the house price of unit area increases.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51897" r="0" t="0"/>
          <a:stretch/>
        </p:blipFill>
        <p:spPr>
          <a:xfrm>
            <a:off x="5378299" y="1299050"/>
            <a:ext cx="3353076" cy="3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and Longitude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 and longitude are related to each other and form a geographic coordinate system associated with positions on Earth.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dataset, the latitude and longitude values correspond with locations in Northern Taiwan.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R-Squared Model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5948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 title="2021_11_04_1802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008" y="1594800"/>
            <a:ext cx="3791992" cy="2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