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6ec7bf2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6ec7bf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6ec7bf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6ec7bf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6ec7bf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6ec7bf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6ec7bf2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6ec7bf2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6ec7bf2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6ec7bf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6ec7bf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6ec7bf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6ec7bf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6ec7bf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6ec7bf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6ec7bf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6ec7bf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6ec7bf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6ec7bf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6ec7bf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6ec7bf2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6ec7bf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6ec7bf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6ec7bf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pavansubhasht/ibm-hr-analytics-attrition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</a:t>
            </a:r>
            <a:br>
              <a:rPr lang="en"/>
            </a:br>
            <a:r>
              <a:rPr lang="en"/>
              <a:t>IBM HR Analytics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Jaylon Kiper</a:t>
            </a:r>
            <a:br>
              <a:rPr lang="en"/>
            </a:br>
            <a:r>
              <a:rPr lang="en"/>
              <a:t>Sheridan Payne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-- Experiment 2 (75/15/15)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25" y="1606241"/>
            <a:ext cx="3859875" cy="258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00" y="1597936"/>
            <a:ext cx="3859875" cy="26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-- Experiment 3 (50/25/25)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25" y="1606566"/>
            <a:ext cx="3859875" cy="258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00" y="1608456"/>
            <a:ext cx="3859875" cy="258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Encountered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Had to convert </a:t>
            </a:r>
            <a:r>
              <a:rPr lang="en" sz="1500"/>
              <a:t>specific</a:t>
            </a:r>
            <a:r>
              <a:rPr lang="en" sz="1500"/>
              <a:t> columns from strings to integers in Excel before importing the dataset into Python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Implementation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ROC curve based on both K-Nearest Neighbor and Logistic Regression created messy graphs and curves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Logistic graphs had a higher AUC (Area Under a ROC Curve) than the K-Nearest Neighbor graphs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Use a different model to see results and compare to the K-Nearest </a:t>
            </a:r>
            <a:br>
              <a:rPr lang="en" sz="1500"/>
            </a:br>
            <a:r>
              <a:rPr lang="en" sz="1500"/>
              <a:t>Neighbor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pavansubhash. (2017). IBM HR Analytics Employee Attrition &amp; Performance. [Data Set]. Retrieved from </a:t>
            </a: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https://www.kaggle.com/pavansubhasht/ibm-hr-analytics-attrition-dataset</a:t>
            </a:r>
            <a:r>
              <a:rPr lang="en" sz="1500">
                <a:solidFill>
                  <a:srgbClr val="000000"/>
                </a:solidFill>
              </a:rPr>
              <a:t>.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chosen covered the IBM company’s human resources analytics based on their employees’ attrition and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includes 35 distinct variables initially: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 wage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to be a yearly </a:t>
            </a:r>
            <a:r>
              <a:rPr lang="en"/>
              <a:t>coverage for HR to analyze their employees and keep track of their overall 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 Neighbor --- shows relationship between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many discrete variables and was 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SKLearn package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</a:t>
            </a:r>
            <a:r>
              <a:rPr lang="en"/>
              <a:t> data using 5 variables: </a:t>
            </a:r>
            <a:r>
              <a:rPr b="1" lang="en"/>
              <a:t>DailyRate, HourlyRate, PercentSalaryHike, YearsAtCompany, Attrition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variables to model and predict future values of </a:t>
            </a:r>
            <a:r>
              <a:rPr b="1" lang="en"/>
              <a:t>Attrition</a:t>
            </a:r>
            <a:r>
              <a:rPr lang="en"/>
              <a:t> using other four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metric package in SKLearn to calculate the accuracy, precision, recall, and f1 score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047700" y="1359900"/>
            <a:ext cx="2784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 Heatmap showing the correlations between each numerical variable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54" y="1044538"/>
            <a:ext cx="4722500" cy="37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605100" y="1679925"/>
            <a:ext cx="22272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 of Each Educational Level of IBM Employees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0" y="1070575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552550" y="2102991"/>
            <a:ext cx="3114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 of IBM Employees by </a:t>
            </a:r>
            <a:r>
              <a:rPr b="1" lang="en"/>
              <a:t>YearsAtCompany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00" y="1123825"/>
            <a:ext cx="3731725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287800" y="1911050"/>
            <a:ext cx="35445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 of Each Job Role of IBM Employees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63" y="1100375"/>
            <a:ext cx="3544425" cy="36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Experiment</a:t>
            </a:r>
            <a:r>
              <a:rPr lang="en">
                <a:solidFill>
                  <a:schemeClr val="lt1"/>
                </a:solidFill>
              </a:rPr>
              <a:t> #1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four (4) </a:t>
            </a:r>
            <a:br>
              <a:rPr lang="en" sz="1600"/>
            </a:br>
            <a:r>
              <a:rPr lang="en" sz="1600"/>
              <a:t>raw</a:t>
            </a:r>
            <a:r>
              <a:rPr lang="en" sz="1600"/>
              <a:t> </a:t>
            </a:r>
            <a:r>
              <a:rPr lang="en" sz="1600"/>
              <a:t>/</a:t>
            </a:r>
            <a:r>
              <a:rPr lang="en" sz="1600"/>
              <a:t> </a:t>
            </a:r>
            <a:r>
              <a:rPr lang="en" sz="1600"/>
              <a:t>normalized features with </a:t>
            </a:r>
            <a:r>
              <a:rPr b="1" lang="en" sz="1600"/>
              <a:t>80/10/10</a:t>
            </a:r>
            <a:r>
              <a:rPr lang="en" sz="1600"/>
              <a:t> split for train, validate, and test</a:t>
            </a:r>
            <a:endParaRPr sz="160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8" name="Google Shape;138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Experiment #2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four (4) </a:t>
            </a:r>
            <a:br>
              <a:rPr lang="en" sz="1600"/>
            </a:br>
            <a:r>
              <a:rPr lang="en" sz="1600"/>
              <a:t>raw / normalized features with </a:t>
            </a:r>
            <a:r>
              <a:rPr b="1" lang="en" sz="1600"/>
              <a:t>75/15/15</a:t>
            </a:r>
            <a:r>
              <a:rPr lang="en" sz="1600"/>
              <a:t> split for train, validate, and test</a:t>
            </a:r>
            <a:endParaRPr sz="1600"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3" name="Google Shape;143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Experiment #3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four (4) </a:t>
            </a:r>
            <a:br>
              <a:rPr lang="en" sz="1600"/>
            </a:br>
            <a:r>
              <a:rPr lang="en" sz="1600"/>
              <a:t>raw / normalized features with </a:t>
            </a:r>
            <a:r>
              <a:rPr b="1" lang="en" sz="1600"/>
              <a:t>50/25/25</a:t>
            </a:r>
            <a:r>
              <a:rPr lang="en" sz="1600"/>
              <a:t> split for train, validate, and test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-- Experiment 1 (80/10/10)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375" y="1689919"/>
            <a:ext cx="3859875" cy="262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25" y="1594013"/>
            <a:ext cx="3859875" cy="2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