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5"/>
    <p:restoredTop sz="94609"/>
  </p:normalViewPr>
  <p:slideViewPr>
    <p:cSldViewPr snapToGrid="0" snapToObjects="1">
      <p:cViewPr varScale="1">
        <p:scale>
          <a:sx n="103" d="100"/>
          <a:sy n="10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A448-AA98-124B-B216-EA4450416528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FC18-43CE-8A46-997F-BA931C9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BFC18-43CE-8A46-997F-BA931C9F4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FA66-3487-394C-A8F8-300E797A7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D143-32A5-F140-AEF2-4A6C425D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3546-9E99-BE48-9C83-5BB796EB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9E76-AF8B-7143-AE7A-498A63F4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A5F8-8461-BC41-AF17-E7E84BBC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01F7-F3AB-0D44-A621-9CC7E050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97334-963B-1143-A87F-4A47A2B1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452E-6F89-E24F-A7DA-8215D3D3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B9B3-7261-F54D-A6AC-D6523F6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0523-505D-1548-95A8-9E6B6387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7F71-A0C9-094F-A41D-DE3A51989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6DFF-86CF-E441-BC98-C07A1E74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5797-0720-0F4F-B116-63EE92B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0F6C-B543-5B47-BFF8-4615AE9B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1C37-9C9C-EB41-8080-40A8C8A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875-4098-024C-A879-7C580C0E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5C9B-5854-4F43-A8CA-8915A44B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6C35-B64E-D14F-B41D-B3B84779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FD73-4C5D-5349-9647-25A0E9A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C57C-3E21-494B-A077-50959E96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FA00-6846-7C49-B2D2-11194EB2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F146-6721-AE45-AFE7-3AFD599D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2379-1797-694D-8EFE-95F6AA4D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0EF3-2032-E545-AEAF-0EEC7BD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10C9-7428-3C4A-AAEC-4FE37C2F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737E-1DC8-0544-86EA-FAE0F359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48F5-E3BC-FE44-935B-976F5DEF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A721-D25E-7B49-8A2D-259595A7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31F-3B9F-814F-9062-62570C00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2C4A-9985-2D46-9B57-A1D0C06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A919-5033-BF4B-9763-BD556B0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4D9-42C2-7E49-8FFC-C0D56319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49B7-E41C-D449-8A11-6FD9A5A4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1078-BF3B-0742-A555-E642CAD5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E8D21-E224-A04E-AD30-410E5B318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7BD20-C2EA-5A44-9869-91B2EE08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282A-8C7E-DB4D-A172-1DFEC92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BF21A-870F-064E-B4DD-C8FCA908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3704A-91B9-4144-89EC-D0285B5C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1D2C-B71A-444A-9968-5F46013F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193E0-215F-554A-B512-9E36AFF4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1B49C-8131-AB41-A624-46D2EDE2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C6DB2-9D71-064C-9037-ED24C444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38054-F3DA-584C-8DED-F7376EDC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F3A96-8117-1B4B-9304-23E8950E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51942-816C-8444-8999-86B3104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1F0A-C40A-A043-B912-D7DEB315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C63F-09BE-7C4E-A3B6-449CC44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B3F74-9255-514A-962C-066BF132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25A3-3773-1E4D-978C-9E3836FE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9A18-7765-4143-B889-BA577C5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7CD9-38B6-5842-9EE9-F7146608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FD25-D527-8245-B76F-24DF46EE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C87DF-78A1-6545-A02A-EC1B47DF7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0C0EA-94C6-B64A-B491-673487D6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17DF-EE19-0C48-AF89-08B02653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B4DE-CF0A-4348-85B3-C15EB2B7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C010-84EE-1441-861C-7FB2EC71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D6D62-A110-4542-81AB-260CB1D2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DD4B-3B52-6441-87DE-51D823ED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3C50-2635-C24C-8A6B-694EC4E05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E188-F25E-5F49-B81C-32AB0EA1E60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8266-4F4B-7A4D-91A0-C81F081D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9D81-F7D8-7148-8A6A-7B035088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C438-EC62-5F4F-8D23-337AE75FC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23D65E-8EC4-FB46-8F1A-278A174704FF}"/>
              </a:ext>
            </a:extLst>
          </p:cNvPr>
          <p:cNvSpPr/>
          <p:nvPr/>
        </p:nvSpPr>
        <p:spPr>
          <a:xfrm>
            <a:off x="778476" y="1620787"/>
            <a:ext cx="10635048" cy="51507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D83B-E5FA-5847-8E44-539BE4AE6485}"/>
              </a:ext>
            </a:extLst>
          </p:cNvPr>
          <p:cNvSpPr/>
          <p:nvPr/>
        </p:nvSpPr>
        <p:spPr>
          <a:xfrm>
            <a:off x="778476" y="181230"/>
            <a:ext cx="4769708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00342-1DF7-FF4A-99CE-F854015349B9}"/>
              </a:ext>
            </a:extLst>
          </p:cNvPr>
          <p:cNvSpPr/>
          <p:nvPr/>
        </p:nvSpPr>
        <p:spPr>
          <a:xfrm>
            <a:off x="6118656" y="181230"/>
            <a:ext cx="5294868" cy="1313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048D1-9FE6-034F-B90E-DDF393774376}"/>
              </a:ext>
            </a:extLst>
          </p:cNvPr>
          <p:cNvSpPr/>
          <p:nvPr/>
        </p:nvSpPr>
        <p:spPr>
          <a:xfrm>
            <a:off x="6118657" y="1804080"/>
            <a:ext cx="4862382" cy="98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B4C1-6E75-6342-9555-23E9734CC304}"/>
              </a:ext>
            </a:extLst>
          </p:cNvPr>
          <p:cNvSpPr/>
          <p:nvPr/>
        </p:nvSpPr>
        <p:spPr>
          <a:xfrm>
            <a:off x="1210962" y="1804081"/>
            <a:ext cx="4337222" cy="988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9F502-D4CC-B540-9266-2789D82C79A6}"/>
              </a:ext>
            </a:extLst>
          </p:cNvPr>
          <p:cNvSpPr/>
          <p:nvPr/>
        </p:nvSpPr>
        <p:spPr>
          <a:xfrm>
            <a:off x="1210962" y="3113894"/>
            <a:ext cx="9770077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EAECD-4311-234C-B4DE-949E063E1836}"/>
              </a:ext>
            </a:extLst>
          </p:cNvPr>
          <p:cNvSpPr/>
          <p:nvPr/>
        </p:nvSpPr>
        <p:spPr>
          <a:xfrm>
            <a:off x="1210962" y="4163687"/>
            <a:ext cx="9770078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BF109-A531-BA4C-8202-94811587E1B3}"/>
              </a:ext>
            </a:extLst>
          </p:cNvPr>
          <p:cNvSpPr/>
          <p:nvPr/>
        </p:nvSpPr>
        <p:spPr>
          <a:xfrm>
            <a:off x="1210961" y="5213480"/>
            <a:ext cx="9770078" cy="1100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B0DAC-298E-064F-A5EA-1EF3E1A1F397}"/>
              </a:ext>
            </a:extLst>
          </p:cNvPr>
          <p:cNvSpPr txBox="1"/>
          <p:nvPr/>
        </p:nvSpPr>
        <p:spPr>
          <a:xfrm>
            <a:off x="1037968" y="1136822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0891D-B4A7-4442-95BF-D88717747098}"/>
              </a:ext>
            </a:extLst>
          </p:cNvPr>
          <p:cNvSpPr txBox="1"/>
          <p:nvPr/>
        </p:nvSpPr>
        <p:spPr>
          <a:xfrm>
            <a:off x="6417276" y="1126516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BFD88-09F8-B94C-A20F-91D43786C150}"/>
              </a:ext>
            </a:extLst>
          </p:cNvPr>
          <p:cNvSpPr/>
          <p:nvPr/>
        </p:nvSpPr>
        <p:spPr>
          <a:xfrm>
            <a:off x="914401" y="284214"/>
            <a:ext cx="889685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EuRoC</a:t>
            </a:r>
            <a:r>
              <a:rPr lang="en-US" dirty="0"/>
              <a:t> MAV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97A62-3755-E544-8388-84DBCE27639B}"/>
              </a:ext>
            </a:extLst>
          </p:cNvPr>
          <p:cNvSpPr/>
          <p:nvPr/>
        </p:nvSpPr>
        <p:spPr>
          <a:xfrm>
            <a:off x="1996226" y="292085"/>
            <a:ext cx="961185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ICL NUM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F0A3-B191-3A4E-A298-2E170A178C8E}"/>
              </a:ext>
            </a:extLst>
          </p:cNvPr>
          <p:cNvSpPr/>
          <p:nvPr/>
        </p:nvSpPr>
        <p:spPr>
          <a:xfrm>
            <a:off x="3194831" y="292085"/>
            <a:ext cx="86124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EB024-202C-B942-BBFE-C8B04724026A}"/>
              </a:ext>
            </a:extLst>
          </p:cNvPr>
          <p:cNvSpPr/>
          <p:nvPr/>
        </p:nvSpPr>
        <p:spPr>
          <a:xfrm>
            <a:off x="4293497" y="290718"/>
            <a:ext cx="86124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1177B-D25C-DB44-9F01-17A4B5327BA7}"/>
              </a:ext>
            </a:extLst>
          </p:cNvPr>
          <p:cNvSpPr/>
          <p:nvPr/>
        </p:nvSpPr>
        <p:spPr>
          <a:xfrm>
            <a:off x="6384045" y="292635"/>
            <a:ext cx="889685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Fusion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132811-C0DB-764B-A9D6-0853FDA9930A}"/>
              </a:ext>
            </a:extLst>
          </p:cNvPr>
          <p:cNvSpPr/>
          <p:nvPr/>
        </p:nvSpPr>
        <p:spPr>
          <a:xfrm>
            <a:off x="7465870" y="300506"/>
            <a:ext cx="961185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 SLAM2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2C963E-7CB8-384A-9D7B-08212C2F1DFB}"/>
              </a:ext>
            </a:extLst>
          </p:cNvPr>
          <p:cNvSpPr/>
          <p:nvPr/>
        </p:nvSpPr>
        <p:spPr>
          <a:xfrm>
            <a:off x="8664475" y="300506"/>
            <a:ext cx="861246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Kinect Fusion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0F2E2-EB78-8A40-ABEB-E079597FFC40}"/>
              </a:ext>
            </a:extLst>
          </p:cNvPr>
          <p:cNvSpPr/>
          <p:nvPr/>
        </p:nvSpPr>
        <p:spPr>
          <a:xfrm>
            <a:off x="9763141" y="299139"/>
            <a:ext cx="861246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070DB-7679-0744-BFAA-8D7C9DD1F258}"/>
              </a:ext>
            </a:extLst>
          </p:cNvPr>
          <p:cNvSpPr txBox="1"/>
          <p:nvPr/>
        </p:nvSpPr>
        <p:spPr>
          <a:xfrm>
            <a:off x="1213350" y="6376388"/>
            <a:ext cx="151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SLAMBench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4D80B-22BD-9947-935C-9F46C6ED210E}"/>
              </a:ext>
            </a:extLst>
          </p:cNvPr>
          <p:cNvCxnSpPr>
            <a:stCxn id="6" idx="2"/>
          </p:cNvCxnSpPr>
          <p:nvPr/>
        </p:nvCxnSpPr>
        <p:spPr>
          <a:xfrm>
            <a:off x="3163330" y="1495164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27D202D-A696-D141-9CD9-272A4E6C3E27}"/>
              </a:ext>
            </a:extLst>
          </p:cNvPr>
          <p:cNvSpPr/>
          <p:nvPr/>
        </p:nvSpPr>
        <p:spPr>
          <a:xfrm>
            <a:off x="3127568" y="1880494"/>
            <a:ext cx="1857018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SLAMBench</a:t>
            </a:r>
            <a:endParaRPr lang="en-US" dirty="0"/>
          </a:p>
          <a:p>
            <a:pPr algn="ctr"/>
            <a:r>
              <a:rPr lang="en-US" dirty="0"/>
              <a:t>Data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4BF76-5C04-DD43-8F25-DB2D327B0E9B}"/>
              </a:ext>
            </a:extLst>
          </p:cNvPr>
          <p:cNvSpPr txBox="1"/>
          <p:nvPr/>
        </p:nvSpPr>
        <p:spPr>
          <a:xfrm>
            <a:off x="1496478" y="2373224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3F313-7E58-CA4C-BCA8-F4E19EFB49C1}"/>
              </a:ext>
            </a:extLst>
          </p:cNvPr>
          <p:cNvSpPr txBox="1"/>
          <p:nvPr/>
        </p:nvSpPr>
        <p:spPr>
          <a:xfrm>
            <a:off x="6194745" y="2395391"/>
            <a:ext cx="216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E3C87E-56E6-8E4C-B16D-AE34A3E3B790}"/>
              </a:ext>
            </a:extLst>
          </p:cNvPr>
          <p:cNvSpPr/>
          <p:nvPr/>
        </p:nvSpPr>
        <p:spPr>
          <a:xfrm>
            <a:off x="8442073" y="1878218"/>
            <a:ext cx="1857018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SLAMBench</a:t>
            </a:r>
            <a:endParaRPr lang="en-US" dirty="0"/>
          </a:p>
          <a:p>
            <a:pPr algn="ctr"/>
            <a:r>
              <a:rPr lang="en-US" dirty="0"/>
              <a:t>Library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EDEDC-0758-6A4D-917E-99CB6D6BBB03}"/>
              </a:ext>
            </a:extLst>
          </p:cNvPr>
          <p:cNvCxnSpPr/>
          <p:nvPr/>
        </p:nvCxnSpPr>
        <p:spPr>
          <a:xfrm>
            <a:off x="8664475" y="1506154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AF6AB1-5026-5C48-AC19-6C2D9913B954}"/>
              </a:ext>
            </a:extLst>
          </p:cNvPr>
          <p:cNvCxnSpPr/>
          <p:nvPr/>
        </p:nvCxnSpPr>
        <p:spPr>
          <a:xfrm>
            <a:off x="4056077" y="2742556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8B70B4-05CB-F142-B0E7-3AAABA9488CD}"/>
              </a:ext>
            </a:extLst>
          </p:cNvPr>
          <p:cNvCxnSpPr/>
          <p:nvPr/>
        </p:nvCxnSpPr>
        <p:spPr>
          <a:xfrm>
            <a:off x="9370582" y="2764723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40EDAE-D7F9-0D43-9A70-ED1C7BD793BE}"/>
              </a:ext>
            </a:extLst>
          </p:cNvPr>
          <p:cNvCxnSpPr/>
          <p:nvPr/>
        </p:nvCxnSpPr>
        <p:spPr>
          <a:xfrm>
            <a:off x="5987492" y="3892895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54A3EC-C168-464A-AE6F-8EA4ECE9B7CF}"/>
              </a:ext>
            </a:extLst>
          </p:cNvPr>
          <p:cNvSpPr txBox="1"/>
          <p:nvPr/>
        </p:nvSpPr>
        <p:spPr>
          <a:xfrm>
            <a:off x="1439918" y="5957314"/>
            <a:ext cx="218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 Metric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92F889-3282-6245-9658-7941670C6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92" r="91875">
                        <a14:foregroundMark x1="4792" y1="18889" x2="4792" y2="18889"/>
                        <a14:foregroundMark x1="89583" y1="26944" x2="89583" y2="26944"/>
                        <a14:foregroundMark x1="91875" y1="26389" x2="91875" y2="26389"/>
                        <a14:foregroundMark x1="91875" y1="76944" x2="91875" y2="7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1930" y="5230182"/>
            <a:ext cx="1260215" cy="94516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952922-FC28-B749-B6F3-419A7812AE49}"/>
              </a:ext>
            </a:extLst>
          </p:cNvPr>
          <p:cNvSpPr/>
          <p:nvPr/>
        </p:nvSpPr>
        <p:spPr>
          <a:xfrm>
            <a:off x="5858592" y="5343485"/>
            <a:ext cx="1110593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7D8B97-28C9-504F-AE69-5A4BB4264FA6}"/>
              </a:ext>
            </a:extLst>
          </p:cNvPr>
          <p:cNvSpPr txBox="1"/>
          <p:nvPr/>
        </p:nvSpPr>
        <p:spPr>
          <a:xfrm>
            <a:off x="4351863" y="5999083"/>
            <a:ext cx="111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Trajectory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F4A57A-EDA8-3A45-B118-66FB7D763736}"/>
              </a:ext>
            </a:extLst>
          </p:cNvPr>
          <p:cNvSpPr/>
          <p:nvPr/>
        </p:nvSpPr>
        <p:spPr>
          <a:xfrm>
            <a:off x="7145998" y="5345681"/>
            <a:ext cx="1110593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6588E9-C074-3346-8180-F22AC2D1D4D6}"/>
              </a:ext>
            </a:extLst>
          </p:cNvPr>
          <p:cNvSpPr/>
          <p:nvPr/>
        </p:nvSpPr>
        <p:spPr>
          <a:xfrm>
            <a:off x="8442073" y="5343485"/>
            <a:ext cx="1110593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EEA16-BD1A-994F-A7E5-D5541B5EFDE8}"/>
              </a:ext>
            </a:extLst>
          </p:cNvPr>
          <p:cNvSpPr/>
          <p:nvPr/>
        </p:nvSpPr>
        <p:spPr>
          <a:xfrm>
            <a:off x="9736188" y="5343138"/>
            <a:ext cx="1110593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871054-18DC-B748-97ED-5338ABF40065}"/>
              </a:ext>
            </a:extLst>
          </p:cNvPr>
          <p:cNvCxnSpPr/>
          <p:nvPr/>
        </p:nvCxnSpPr>
        <p:spPr>
          <a:xfrm>
            <a:off x="5997016" y="4945418"/>
            <a:ext cx="0" cy="3089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1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BA284-DC54-0249-8B3F-6430B02B3059}"/>
              </a:ext>
            </a:extLst>
          </p:cNvPr>
          <p:cNvSpPr/>
          <p:nvPr/>
        </p:nvSpPr>
        <p:spPr>
          <a:xfrm>
            <a:off x="556055" y="2631989"/>
            <a:ext cx="1433383" cy="117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E5F9A-8853-5E4B-B513-462C72358E82}"/>
              </a:ext>
            </a:extLst>
          </p:cNvPr>
          <p:cNvSpPr/>
          <p:nvPr/>
        </p:nvSpPr>
        <p:spPr>
          <a:xfrm>
            <a:off x="2471348" y="2607275"/>
            <a:ext cx="3439297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CC854-D21A-324D-9DFF-5238EF152F3A}"/>
              </a:ext>
            </a:extLst>
          </p:cNvPr>
          <p:cNvSpPr txBox="1"/>
          <p:nvPr/>
        </p:nvSpPr>
        <p:spPr>
          <a:xfrm>
            <a:off x="2730840" y="3562867"/>
            <a:ext cx="2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Filtering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80597-01DD-D141-B537-7DEC50B454F9}"/>
              </a:ext>
            </a:extLst>
          </p:cNvPr>
          <p:cNvSpPr/>
          <p:nvPr/>
        </p:nvSpPr>
        <p:spPr>
          <a:xfrm>
            <a:off x="2607273" y="2710259"/>
            <a:ext cx="889685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BAA6C-EB84-DC48-8EAA-83222F890F38}"/>
              </a:ext>
            </a:extLst>
          </p:cNvPr>
          <p:cNvSpPr/>
          <p:nvPr/>
        </p:nvSpPr>
        <p:spPr>
          <a:xfrm>
            <a:off x="3689098" y="2718130"/>
            <a:ext cx="961185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</a:t>
            </a:r>
          </a:p>
          <a:p>
            <a:pPr algn="ctr"/>
            <a:r>
              <a:rPr lang="en-US" dirty="0"/>
              <a:t>Filter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390FA-3A97-B642-A144-33920EC0A654}"/>
              </a:ext>
            </a:extLst>
          </p:cNvPr>
          <p:cNvSpPr/>
          <p:nvPr/>
        </p:nvSpPr>
        <p:spPr>
          <a:xfrm>
            <a:off x="4842423" y="2718130"/>
            <a:ext cx="86124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73020-5B1F-3947-9052-6CC187D829DC}"/>
              </a:ext>
            </a:extLst>
          </p:cNvPr>
          <p:cNvSpPr/>
          <p:nvPr/>
        </p:nvSpPr>
        <p:spPr>
          <a:xfrm>
            <a:off x="6355492" y="2606591"/>
            <a:ext cx="4815016" cy="1313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A7E87-2FE5-C34B-8ACE-0DC250E15078}"/>
              </a:ext>
            </a:extLst>
          </p:cNvPr>
          <p:cNvSpPr txBox="1"/>
          <p:nvPr/>
        </p:nvSpPr>
        <p:spPr>
          <a:xfrm>
            <a:off x="6654112" y="3551877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3B534-6F40-084E-BBF9-87E9EC95C074}"/>
              </a:ext>
            </a:extLst>
          </p:cNvPr>
          <p:cNvSpPr/>
          <p:nvPr/>
        </p:nvSpPr>
        <p:spPr>
          <a:xfrm>
            <a:off x="6620881" y="2717996"/>
            <a:ext cx="889685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Fusion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CE64A-4C91-6647-88CE-2A1675424F87}"/>
              </a:ext>
            </a:extLst>
          </p:cNvPr>
          <p:cNvSpPr/>
          <p:nvPr/>
        </p:nvSpPr>
        <p:spPr>
          <a:xfrm>
            <a:off x="7702706" y="2725867"/>
            <a:ext cx="961185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 SLAM2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D8E9-FB0F-B947-98AF-7BFB8ACD51E6}"/>
              </a:ext>
            </a:extLst>
          </p:cNvPr>
          <p:cNvSpPr/>
          <p:nvPr/>
        </p:nvSpPr>
        <p:spPr>
          <a:xfrm>
            <a:off x="8901311" y="2725867"/>
            <a:ext cx="861246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Kinect Fusion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E4897-682A-384D-B6C4-255595DDC7CF}"/>
              </a:ext>
            </a:extLst>
          </p:cNvPr>
          <p:cNvSpPr/>
          <p:nvPr/>
        </p:nvSpPr>
        <p:spPr>
          <a:xfrm>
            <a:off x="9999977" y="2724500"/>
            <a:ext cx="861246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375D79-16DD-1040-B974-8547EA2A6A3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89438" y="3219194"/>
            <a:ext cx="61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3F1C83-70FD-E741-8EB1-F3027B0C50CD}"/>
              </a:ext>
            </a:extLst>
          </p:cNvPr>
          <p:cNvCxnSpPr/>
          <p:nvPr/>
        </p:nvCxnSpPr>
        <p:spPr>
          <a:xfrm>
            <a:off x="3496958" y="3219194"/>
            <a:ext cx="192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9FF7F5-D272-E349-A86F-141766E2C0C0}"/>
              </a:ext>
            </a:extLst>
          </p:cNvPr>
          <p:cNvCxnSpPr/>
          <p:nvPr/>
        </p:nvCxnSpPr>
        <p:spPr>
          <a:xfrm>
            <a:off x="4650283" y="3205037"/>
            <a:ext cx="192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9DEA44-F39B-5D48-A444-9A06D137E9BF}"/>
              </a:ext>
            </a:extLst>
          </p:cNvPr>
          <p:cNvCxnSpPr>
            <a:cxnSpLocks/>
          </p:cNvCxnSpPr>
          <p:nvPr/>
        </p:nvCxnSpPr>
        <p:spPr>
          <a:xfrm>
            <a:off x="5737657" y="3203236"/>
            <a:ext cx="61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F66059-DFCE-2E4F-986B-3A9AFB7AA588}"/>
              </a:ext>
            </a:extLst>
          </p:cNvPr>
          <p:cNvSpPr/>
          <p:nvPr/>
        </p:nvSpPr>
        <p:spPr>
          <a:xfrm>
            <a:off x="8445640" y="3892895"/>
            <a:ext cx="3279174" cy="2107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286AF-7BC1-DD4C-BBFA-AFE05F604C10}"/>
              </a:ext>
            </a:extLst>
          </p:cNvPr>
          <p:cNvSpPr/>
          <p:nvPr/>
        </p:nvSpPr>
        <p:spPr>
          <a:xfrm>
            <a:off x="4392742" y="853642"/>
            <a:ext cx="3279174" cy="51507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E4EDA-BF0E-4244-AB8D-7B7A11B3DC5A}"/>
              </a:ext>
            </a:extLst>
          </p:cNvPr>
          <p:cNvSpPr/>
          <p:nvPr/>
        </p:nvSpPr>
        <p:spPr>
          <a:xfrm>
            <a:off x="435571" y="853642"/>
            <a:ext cx="3279174" cy="51507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9A107-2A36-9C4D-8366-B6E99EE5B000}"/>
              </a:ext>
            </a:extLst>
          </p:cNvPr>
          <p:cNvSpPr/>
          <p:nvPr/>
        </p:nvSpPr>
        <p:spPr>
          <a:xfrm>
            <a:off x="753756" y="3113894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new_slam_configuration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B9001-BBC0-9243-9A39-AFB1A29A79E9}"/>
              </a:ext>
            </a:extLst>
          </p:cNvPr>
          <p:cNvSpPr/>
          <p:nvPr/>
        </p:nvSpPr>
        <p:spPr>
          <a:xfrm>
            <a:off x="753755" y="4337857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init_slam_system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48DF0-9861-1E4F-ADCC-8EEFB9A0A904}"/>
              </a:ext>
            </a:extLst>
          </p:cNvPr>
          <p:cNvSpPr/>
          <p:nvPr/>
        </p:nvSpPr>
        <p:spPr>
          <a:xfrm>
            <a:off x="4716143" y="3601601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process_once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7C44-8A3B-2D44-91D9-974A64745EB0}"/>
              </a:ext>
            </a:extLst>
          </p:cNvPr>
          <p:cNvSpPr/>
          <p:nvPr/>
        </p:nvSpPr>
        <p:spPr>
          <a:xfrm>
            <a:off x="4716143" y="2334893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update_frame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5FD5D1-D1F0-D147-B38C-050DC54F21EF}"/>
              </a:ext>
            </a:extLst>
          </p:cNvPr>
          <p:cNvSpPr/>
          <p:nvPr/>
        </p:nvSpPr>
        <p:spPr>
          <a:xfrm>
            <a:off x="4716142" y="4868309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update_outputs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E1125-6F3B-A444-A031-41E4786B5385}"/>
              </a:ext>
            </a:extLst>
          </p:cNvPr>
          <p:cNvSpPr/>
          <p:nvPr/>
        </p:nvSpPr>
        <p:spPr>
          <a:xfrm>
            <a:off x="8769040" y="5049531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clean_slam_system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A0D23-C152-194F-AD3C-FAB70931EF2C}"/>
              </a:ext>
            </a:extLst>
          </p:cNvPr>
          <p:cNvSpPr txBox="1"/>
          <p:nvPr/>
        </p:nvSpPr>
        <p:spPr>
          <a:xfrm>
            <a:off x="1162686" y="1338590"/>
            <a:ext cx="18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Initializing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90126-AF3F-564A-8E1B-E5CB4209DA94}"/>
              </a:ext>
            </a:extLst>
          </p:cNvPr>
          <p:cNvSpPr txBox="1"/>
          <p:nvPr/>
        </p:nvSpPr>
        <p:spPr>
          <a:xfrm>
            <a:off x="5145880" y="1338590"/>
            <a:ext cx="18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7A921-7492-6145-9434-78F382D30C71}"/>
              </a:ext>
            </a:extLst>
          </p:cNvPr>
          <p:cNvSpPr txBox="1"/>
          <p:nvPr/>
        </p:nvSpPr>
        <p:spPr>
          <a:xfrm>
            <a:off x="9177971" y="4261301"/>
            <a:ext cx="18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Finalizing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E495B5-0F88-BB4B-BF15-5EBAD6632B94}"/>
              </a:ext>
            </a:extLst>
          </p:cNvPr>
          <p:cNvSpPr/>
          <p:nvPr/>
        </p:nvSpPr>
        <p:spPr>
          <a:xfrm>
            <a:off x="8425054" y="853642"/>
            <a:ext cx="3279174" cy="2446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68E8B-AEC6-5541-B8A9-CE55113B5FC5}"/>
              </a:ext>
            </a:extLst>
          </p:cNvPr>
          <p:cNvSpPr/>
          <p:nvPr/>
        </p:nvSpPr>
        <p:spPr>
          <a:xfrm>
            <a:off x="8748454" y="2310320"/>
            <a:ext cx="2632375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OutputManager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7F33D-0D2B-5D48-9180-0A3E15A2A405}"/>
              </a:ext>
            </a:extLst>
          </p:cNvPr>
          <p:cNvSpPr txBox="1"/>
          <p:nvPr/>
        </p:nvSpPr>
        <p:spPr>
          <a:xfrm>
            <a:off x="9157385" y="1222048"/>
            <a:ext cx="18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Graphic Rendering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5871B3-27F5-8F40-AAEC-EA9147C2155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69943" y="3892895"/>
            <a:ext cx="1" cy="444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634DAC-5531-D74B-9B82-C28501ADADD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714745" y="3429000"/>
            <a:ext cx="6779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4AF13C-4F4C-B44A-A72C-008DFD746541}"/>
              </a:ext>
            </a:extLst>
          </p:cNvPr>
          <p:cNvCxnSpPr/>
          <p:nvPr/>
        </p:nvCxnSpPr>
        <p:spPr>
          <a:xfrm flipH="1">
            <a:off x="6053136" y="3135266"/>
            <a:ext cx="1" cy="444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08B444-E6D9-9141-A92C-2B5C0657350F}"/>
              </a:ext>
            </a:extLst>
          </p:cNvPr>
          <p:cNvCxnSpPr/>
          <p:nvPr/>
        </p:nvCxnSpPr>
        <p:spPr>
          <a:xfrm flipH="1">
            <a:off x="6052907" y="4417530"/>
            <a:ext cx="1" cy="444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83DC018-DC01-7347-892F-369AF8C3B01E}"/>
              </a:ext>
            </a:extLst>
          </p:cNvPr>
          <p:cNvCxnSpPr>
            <a:endCxn id="8" idx="0"/>
          </p:cNvCxnSpPr>
          <p:nvPr/>
        </p:nvCxnSpPr>
        <p:spPr>
          <a:xfrm rot="5400000" flipH="1" flipV="1">
            <a:off x="4376122" y="3991101"/>
            <a:ext cx="3312417" cy="2"/>
          </a:xfrm>
          <a:prstGeom prst="bentConnector5">
            <a:avLst>
              <a:gd name="adj1" fmla="val -5755"/>
              <a:gd name="adj2" fmla="val 77239450000"/>
              <a:gd name="adj3" fmla="val 1069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E20B5-117C-C44A-888B-ACA8731DD6AA}"/>
              </a:ext>
            </a:extLst>
          </p:cNvPr>
          <p:cNvCxnSpPr>
            <a:endCxn id="17" idx="1"/>
          </p:cNvCxnSpPr>
          <p:nvPr/>
        </p:nvCxnSpPr>
        <p:spPr>
          <a:xfrm>
            <a:off x="7671916" y="2077027"/>
            <a:ext cx="7531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951B38-596A-0B47-BFD4-7A2778B5275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0085227" y="3315428"/>
            <a:ext cx="2" cy="5774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79872745-9181-6541-BD81-FD7372CCC18E}"/>
              </a:ext>
            </a:extLst>
          </p:cNvPr>
          <p:cNvSpPr/>
          <p:nvPr/>
        </p:nvSpPr>
        <p:spPr>
          <a:xfrm rot="5400000" flipH="1">
            <a:off x="671528" y="3086098"/>
            <a:ext cx="1600200" cy="60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E5D0409-BD0A-8749-A534-D7D1076BDFDD}"/>
              </a:ext>
            </a:extLst>
          </p:cNvPr>
          <p:cNvSpPr/>
          <p:nvPr/>
        </p:nvSpPr>
        <p:spPr>
          <a:xfrm rot="5400000" flipH="1">
            <a:off x="1604979" y="3086096"/>
            <a:ext cx="1600200" cy="60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0ADFA31-C309-D54F-828B-A633BB42D1D0}"/>
              </a:ext>
            </a:extLst>
          </p:cNvPr>
          <p:cNvSpPr/>
          <p:nvPr/>
        </p:nvSpPr>
        <p:spPr>
          <a:xfrm rot="5400000" flipH="1">
            <a:off x="2490804" y="3086097"/>
            <a:ext cx="1600200" cy="60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7FDE557-552F-1E47-A948-92AE8B88092C}"/>
              </a:ext>
            </a:extLst>
          </p:cNvPr>
          <p:cNvSpPr/>
          <p:nvPr/>
        </p:nvSpPr>
        <p:spPr>
          <a:xfrm rot="5400000" flipH="1">
            <a:off x="3386152" y="3086096"/>
            <a:ext cx="1600200" cy="6000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92FA1D-EDBC-5740-922E-E78A5781102F}"/>
              </a:ext>
            </a:extLst>
          </p:cNvPr>
          <p:cNvCxnSpPr>
            <a:endCxn id="5" idx="4"/>
          </p:cNvCxnSpPr>
          <p:nvPr/>
        </p:nvCxnSpPr>
        <p:spPr>
          <a:xfrm>
            <a:off x="1471628" y="3386133"/>
            <a:ext cx="633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A343C-E684-EA46-8F79-02BD431AE403}"/>
              </a:ext>
            </a:extLst>
          </p:cNvPr>
          <p:cNvCxnSpPr/>
          <p:nvPr/>
        </p:nvCxnSpPr>
        <p:spPr>
          <a:xfrm>
            <a:off x="2357452" y="3386133"/>
            <a:ext cx="633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FEFA8E-E03D-6341-B7FE-D68D8ECD7B9A}"/>
              </a:ext>
            </a:extLst>
          </p:cNvPr>
          <p:cNvCxnSpPr/>
          <p:nvPr/>
        </p:nvCxnSpPr>
        <p:spPr>
          <a:xfrm>
            <a:off x="3252800" y="3386132"/>
            <a:ext cx="633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F926AD-5778-D143-9398-DB2BF13D37E3}"/>
              </a:ext>
            </a:extLst>
          </p:cNvPr>
          <p:cNvCxnSpPr/>
          <p:nvPr/>
        </p:nvCxnSpPr>
        <p:spPr>
          <a:xfrm>
            <a:off x="4210066" y="3386133"/>
            <a:ext cx="600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0BAF3B-11A6-7A43-9C34-D01CE356E367}"/>
              </a:ext>
            </a:extLst>
          </p:cNvPr>
          <p:cNvCxnSpPr/>
          <p:nvPr/>
        </p:nvCxnSpPr>
        <p:spPr>
          <a:xfrm>
            <a:off x="6057892" y="900111"/>
            <a:ext cx="0" cy="44862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2B39D7-51EB-2540-A8BA-A312AC47E6B3}"/>
              </a:ext>
            </a:extLst>
          </p:cNvPr>
          <p:cNvSpPr/>
          <p:nvPr/>
        </p:nvSpPr>
        <p:spPr>
          <a:xfrm>
            <a:off x="1471628" y="1457320"/>
            <a:ext cx="633413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003C9-9650-A14A-B8FD-52E5676A168E}"/>
              </a:ext>
            </a:extLst>
          </p:cNvPr>
          <p:cNvSpPr/>
          <p:nvPr/>
        </p:nvSpPr>
        <p:spPr>
          <a:xfrm>
            <a:off x="2447935" y="1457320"/>
            <a:ext cx="776289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029330-DEB8-654B-84A4-874CB15DD3EC}"/>
              </a:ext>
            </a:extLst>
          </p:cNvPr>
          <p:cNvSpPr/>
          <p:nvPr/>
        </p:nvSpPr>
        <p:spPr>
          <a:xfrm>
            <a:off x="3467106" y="1457320"/>
            <a:ext cx="633414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52A5A-CC21-9F47-B852-A339831DFBBB}"/>
              </a:ext>
            </a:extLst>
          </p:cNvPr>
          <p:cNvSpPr/>
          <p:nvPr/>
        </p:nvSpPr>
        <p:spPr>
          <a:xfrm>
            <a:off x="4421997" y="1457318"/>
            <a:ext cx="776289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94FA85D-B09B-EC46-9BEA-9C9A27D3B95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1347806" y="1707352"/>
            <a:ext cx="123823" cy="96083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C8F236-F03F-4D4C-8268-D169684202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8878" y="1707349"/>
            <a:ext cx="123823" cy="96083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D0B4D7C-4F45-0647-BD57-70D04BC9E2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3283" y="1694842"/>
            <a:ext cx="123823" cy="96083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48B915C-590A-D549-BE18-C0EAEEDC92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9595" y="1685910"/>
            <a:ext cx="123823" cy="96083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D08E94-FBAF-C142-BB4D-7164B6FFBA94}"/>
              </a:ext>
            </a:extLst>
          </p:cNvPr>
          <p:cNvSpPr txBox="1"/>
          <p:nvPr/>
        </p:nvSpPr>
        <p:spPr>
          <a:xfrm>
            <a:off x="357188" y="1457318"/>
            <a:ext cx="8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8464C-BD18-8F4C-B042-50747A16EEB1}"/>
              </a:ext>
            </a:extLst>
          </p:cNvPr>
          <p:cNvSpPr txBox="1"/>
          <p:nvPr/>
        </p:nvSpPr>
        <p:spPr>
          <a:xfrm>
            <a:off x="350062" y="3143248"/>
            <a:ext cx="8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44507-68EA-B842-A300-ED0C1C52C845}"/>
              </a:ext>
            </a:extLst>
          </p:cNvPr>
          <p:cNvSpPr txBox="1"/>
          <p:nvPr/>
        </p:nvSpPr>
        <p:spPr>
          <a:xfrm>
            <a:off x="1045392" y="5961101"/>
            <a:ext cx="43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Singular &amp; Nonconcurrent Input Stream 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6D25AB9-D91B-5746-8C50-6EB25A908F49}"/>
              </a:ext>
            </a:extLst>
          </p:cNvPr>
          <p:cNvSpPr/>
          <p:nvPr/>
        </p:nvSpPr>
        <p:spPr>
          <a:xfrm rot="5400000" flipH="1">
            <a:off x="7062777" y="1395412"/>
            <a:ext cx="1214440" cy="509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95B03B8A-4758-B642-96C1-0C91269A1274}"/>
              </a:ext>
            </a:extLst>
          </p:cNvPr>
          <p:cNvSpPr/>
          <p:nvPr/>
        </p:nvSpPr>
        <p:spPr>
          <a:xfrm rot="5400000" flipH="1">
            <a:off x="7996226" y="1423987"/>
            <a:ext cx="1214440" cy="509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66BEE27D-BCF8-0E43-A800-C8AA62236DBD}"/>
              </a:ext>
            </a:extLst>
          </p:cNvPr>
          <p:cNvSpPr/>
          <p:nvPr/>
        </p:nvSpPr>
        <p:spPr>
          <a:xfrm rot="5400000" flipH="1">
            <a:off x="8882044" y="1438282"/>
            <a:ext cx="1214439" cy="5095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0227764-DC7B-1848-95F9-DEB3CDA4A6B0}"/>
              </a:ext>
            </a:extLst>
          </p:cNvPr>
          <p:cNvSpPr/>
          <p:nvPr/>
        </p:nvSpPr>
        <p:spPr>
          <a:xfrm rot="5400000" flipH="1">
            <a:off x="9777388" y="1438283"/>
            <a:ext cx="1214432" cy="5095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A5CFF8-7044-F648-8169-32F14F6F228E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7715247" y="1678773"/>
            <a:ext cx="6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EE3202-EBC0-2A49-A68C-87619A7D5F2B}"/>
              </a:ext>
            </a:extLst>
          </p:cNvPr>
          <p:cNvCxnSpPr>
            <a:cxnSpLocks/>
          </p:cNvCxnSpPr>
          <p:nvPr/>
        </p:nvCxnSpPr>
        <p:spPr>
          <a:xfrm>
            <a:off x="8601071" y="1700196"/>
            <a:ext cx="633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029D8C-21F6-324B-9A3F-1588F4DFF157}"/>
              </a:ext>
            </a:extLst>
          </p:cNvPr>
          <p:cNvCxnSpPr>
            <a:cxnSpLocks/>
          </p:cNvCxnSpPr>
          <p:nvPr/>
        </p:nvCxnSpPr>
        <p:spPr>
          <a:xfrm>
            <a:off x="9496419" y="1714483"/>
            <a:ext cx="6334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7B226B-18CA-4347-A2A4-C81AFC11FC4E}"/>
              </a:ext>
            </a:extLst>
          </p:cNvPr>
          <p:cNvCxnSpPr>
            <a:cxnSpLocks/>
          </p:cNvCxnSpPr>
          <p:nvPr/>
        </p:nvCxnSpPr>
        <p:spPr>
          <a:xfrm>
            <a:off x="10453685" y="1714484"/>
            <a:ext cx="600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4E0C9B9-F1CA-EF4A-A2B0-C0314ABE8A58}"/>
              </a:ext>
            </a:extLst>
          </p:cNvPr>
          <p:cNvSpPr/>
          <p:nvPr/>
        </p:nvSpPr>
        <p:spPr>
          <a:xfrm rot="5400000" flipH="1">
            <a:off x="7043724" y="3131347"/>
            <a:ext cx="1214440" cy="509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B28BD3B-53EA-9D42-926F-9F4AEA1C25FE}"/>
              </a:ext>
            </a:extLst>
          </p:cNvPr>
          <p:cNvSpPr/>
          <p:nvPr/>
        </p:nvSpPr>
        <p:spPr>
          <a:xfrm rot="5400000" flipH="1">
            <a:off x="8862991" y="3174217"/>
            <a:ext cx="1214439" cy="5095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EDB5C4-24B1-5742-8411-5DF66CD80945}"/>
              </a:ext>
            </a:extLst>
          </p:cNvPr>
          <p:cNvCxnSpPr>
            <a:cxnSpLocks/>
            <a:endCxn id="43" idx="4"/>
          </p:cNvCxnSpPr>
          <p:nvPr/>
        </p:nvCxnSpPr>
        <p:spPr>
          <a:xfrm>
            <a:off x="7696194" y="3414708"/>
            <a:ext cx="1519238" cy="14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0931E5-51CF-6F49-93E9-43783790186A}"/>
              </a:ext>
            </a:extLst>
          </p:cNvPr>
          <p:cNvCxnSpPr>
            <a:cxnSpLocks/>
          </p:cNvCxnSpPr>
          <p:nvPr/>
        </p:nvCxnSpPr>
        <p:spPr>
          <a:xfrm>
            <a:off x="9496419" y="3450418"/>
            <a:ext cx="1534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26F9CE15-D1C7-D04A-BE99-8A7B4C630C34}"/>
              </a:ext>
            </a:extLst>
          </p:cNvPr>
          <p:cNvSpPr/>
          <p:nvPr/>
        </p:nvSpPr>
        <p:spPr>
          <a:xfrm rot="5400000" flipH="1">
            <a:off x="7973759" y="4817274"/>
            <a:ext cx="1214440" cy="5095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71714747-DA47-764B-AE18-6181D31431C6}"/>
              </a:ext>
            </a:extLst>
          </p:cNvPr>
          <p:cNvSpPr/>
          <p:nvPr/>
        </p:nvSpPr>
        <p:spPr>
          <a:xfrm rot="5400000" flipH="1">
            <a:off x="9754921" y="4817282"/>
            <a:ext cx="1214432" cy="5095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3D1207-2F90-9A46-BE64-EA6F9CFFC62D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692780" y="5072060"/>
            <a:ext cx="6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143BD5-2B45-0845-9C61-17968E69BD84}"/>
              </a:ext>
            </a:extLst>
          </p:cNvPr>
          <p:cNvCxnSpPr>
            <a:cxnSpLocks/>
          </p:cNvCxnSpPr>
          <p:nvPr/>
        </p:nvCxnSpPr>
        <p:spPr>
          <a:xfrm>
            <a:off x="8601071" y="5093483"/>
            <a:ext cx="1506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24DF55-27C3-F146-BD44-42B8EF6CEDE7}"/>
              </a:ext>
            </a:extLst>
          </p:cNvPr>
          <p:cNvCxnSpPr>
            <a:cxnSpLocks/>
          </p:cNvCxnSpPr>
          <p:nvPr/>
        </p:nvCxnSpPr>
        <p:spPr>
          <a:xfrm>
            <a:off x="10431218" y="5093483"/>
            <a:ext cx="600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4314A5C-BFB2-4C4C-894E-A32DC5EB1D93}"/>
              </a:ext>
            </a:extLst>
          </p:cNvPr>
          <p:cNvSpPr/>
          <p:nvPr/>
        </p:nvSpPr>
        <p:spPr>
          <a:xfrm>
            <a:off x="7461462" y="594709"/>
            <a:ext cx="633413" cy="305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3F7704-900B-2147-973E-C48DBEB87D48}"/>
              </a:ext>
            </a:extLst>
          </p:cNvPr>
          <p:cNvSpPr/>
          <p:nvPr/>
        </p:nvSpPr>
        <p:spPr>
          <a:xfrm>
            <a:off x="7426749" y="2404752"/>
            <a:ext cx="788563" cy="2785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7C3012-C9CF-C04D-B821-FEAA3374A573}"/>
              </a:ext>
            </a:extLst>
          </p:cNvPr>
          <p:cNvSpPr/>
          <p:nvPr/>
        </p:nvSpPr>
        <p:spPr>
          <a:xfrm>
            <a:off x="7415211" y="4204098"/>
            <a:ext cx="630000" cy="260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4D65B6-F1B6-3640-AE89-FFB308BD1CF8}"/>
              </a:ext>
            </a:extLst>
          </p:cNvPr>
          <p:cNvSpPr txBox="1"/>
          <p:nvPr/>
        </p:nvSpPr>
        <p:spPr>
          <a:xfrm>
            <a:off x="6738946" y="5966086"/>
            <a:ext cx="43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Concurrent Input Stream</a:t>
            </a:r>
          </a:p>
        </p:txBody>
      </p:sp>
    </p:spTree>
    <p:extLst>
      <p:ext uri="{BB962C8B-B14F-4D97-AF65-F5344CB8AC3E}">
        <p14:creationId xmlns:p14="http://schemas.microsoft.com/office/powerpoint/2010/main" val="38713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F1E24-2184-D944-B641-61967717665D}"/>
              </a:ext>
            </a:extLst>
          </p:cNvPr>
          <p:cNvSpPr/>
          <p:nvPr/>
        </p:nvSpPr>
        <p:spPr>
          <a:xfrm>
            <a:off x="1215082" y="3206810"/>
            <a:ext cx="9770077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SLAMBench</a:t>
            </a:r>
            <a:r>
              <a:rPr lang="en-US" dirty="0"/>
              <a:t>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D9344-FCF3-0648-9677-972073707E0B}"/>
              </a:ext>
            </a:extLst>
          </p:cNvPr>
          <p:cNvSpPr/>
          <p:nvPr/>
        </p:nvSpPr>
        <p:spPr>
          <a:xfrm>
            <a:off x="1215082" y="5404246"/>
            <a:ext cx="9770076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E3DA-CA96-7D40-B324-6F754A87FE61}"/>
              </a:ext>
            </a:extLst>
          </p:cNvPr>
          <p:cNvSpPr txBox="1"/>
          <p:nvPr/>
        </p:nvSpPr>
        <p:spPr>
          <a:xfrm>
            <a:off x="1474574" y="6359838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863E8-B279-784E-A597-5667C06753DE}"/>
              </a:ext>
            </a:extLst>
          </p:cNvPr>
          <p:cNvSpPr/>
          <p:nvPr/>
        </p:nvSpPr>
        <p:spPr>
          <a:xfrm>
            <a:off x="1351007" y="5507230"/>
            <a:ext cx="228250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EuRoC</a:t>
            </a:r>
            <a:r>
              <a:rPr lang="en-US" dirty="0"/>
              <a:t> MAV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D4AF3-0B90-2A41-8A22-F18F58B87F5A}"/>
              </a:ext>
            </a:extLst>
          </p:cNvPr>
          <p:cNvSpPr/>
          <p:nvPr/>
        </p:nvSpPr>
        <p:spPr>
          <a:xfrm>
            <a:off x="3769438" y="5513734"/>
            <a:ext cx="224293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ICL NUM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95965-26E7-B64D-ADB6-717E5618A161}"/>
              </a:ext>
            </a:extLst>
          </p:cNvPr>
          <p:cNvSpPr/>
          <p:nvPr/>
        </p:nvSpPr>
        <p:spPr>
          <a:xfrm>
            <a:off x="6187868" y="5513734"/>
            <a:ext cx="2378861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A39EF-23FA-D944-8156-D7CAEAC07693}"/>
              </a:ext>
            </a:extLst>
          </p:cNvPr>
          <p:cNvSpPr/>
          <p:nvPr/>
        </p:nvSpPr>
        <p:spPr>
          <a:xfrm>
            <a:off x="8742223" y="5513734"/>
            <a:ext cx="2107012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7DE92-99FE-E546-8EBF-53B75C890C22}"/>
              </a:ext>
            </a:extLst>
          </p:cNvPr>
          <p:cNvSpPr/>
          <p:nvPr/>
        </p:nvSpPr>
        <p:spPr>
          <a:xfrm>
            <a:off x="1215082" y="4303709"/>
            <a:ext cx="9770077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D26C7-8CE3-1C4D-9B5F-5A7952889936}"/>
              </a:ext>
            </a:extLst>
          </p:cNvPr>
          <p:cNvSpPr/>
          <p:nvPr/>
        </p:nvSpPr>
        <p:spPr>
          <a:xfrm>
            <a:off x="1210962" y="1711061"/>
            <a:ext cx="9770076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88399-6EB6-454B-AF68-D9E3F9663D12}"/>
              </a:ext>
            </a:extLst>
          </p:cNvPr>
          <p:cNvSpPr txBox="1"/>
          <p:nvPr/>
        </p:nvSpPr>
        <p:spPr>
          <a:xfrm>
            <a:off x="1445866" y="2618593"/>
            <a:ext cx="216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Filters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AD699-CA7E-2642-8383-B7381933F2E3}"/>
              </a:ext>
            </a:extLst>
          </p:cNvPr>
          <p:cNvSpPr/>
          <p:nvPr/>
        </p:nvSpPr>
        <p:spPr>
          <a:xfrm>
            <a:off x="1334583" y="1778329"/>
            <a:ext cx="3240714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B3FD0-1248-6A4C-A17B-82B050157DEB}"/>
              </a:ext>
            </a:extLst>
          </p:cNvPr>
          <p:cNvSpPr/>
          <p:nvPr/>
        </p:nvSpPr>
        <p:spPr>
          <a:xfrm>
            <a:off x="4690625" y="1793992"/>
            <a:ext cx="319092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Drop Filter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9B627-4FA4-1D43-B02D-9780476541BD}"/>
              </a:ext>
            </a:extLst>
          </p:cNvPr>
          <p:cNvSpPr/>
          <p:nvPr/>
        </p:nvSpPr>
        <p:spPr>
          <a:xfrm>
            <a:off x="7996879" y="1793992"/>
            <a:ext cx="2825579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29511-884D-BF45-87EA-6D4D1F607D88}"/>
              </a:ext>
            </a:extLst>
          </p:cNvPr>
          <p:cNvSpPr/>
          <p:nvPr/>
        </p:nvSpPr>
        <p:spPr>
          <a:xfrm>
            <a:off x="1206840" y="96053"/>
            <a:ext cx="9770075" cy="1313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999D6-C567-054D-9787-926BC5BCF419}"/>
              </a:ext>
            </a:extLst>
          </p:cNvPr>
          <p:cNvSpPr txBox="1"/>
          <p:nvPr/>
        </p:nvSpPr>
        <p:spPr>
          <a:xfrm>
            <a:off x="1505461" y="1041339"/>
            <a:ext cx="22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413B24-88E7-4D40-8A4E-6EA3E3565F13}"/>
              </a:ext>
            </a:extLst>
          </p:cNvPr>
          <p:cNvSpPr/>
          <p:nvPr/>
        </p:nvSpPr>
        <p:spPr>
          <a:xfrm>
            <a:off x="1334582" y="214805"/>
            <a:ext cx="2298931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Fusion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B3242-C67F-EE4E-82E4-15357BCC8EBD}"/>
              </a:ext>
            </a:extLst>
          </p:cNvPr>
          <p:cNvSpPr/>
          <p:nvPr/>
        </p:nvSpPr>
        <p:spPr>
          <a:xfrm>
            <a:off x="3769439" y="213291"/>
            <a:ext cx="2326562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 SLAM2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E9293-F497-7C43-B7DF-089E618CC9C8}"/>
              </a:ext>
            </a:extLst>
          </p:cNvPr>
          <p:cNvSpPr/>
          <p:nvPr/>
        </p:nvSpPr>
        <p:spPr>
          <a:xfrm>
            <a:off x="6231927" y="207458"/>
            <a:ext cx="2298931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Kinect Fusion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466113-C304-5545-B610-1D9CFC61C91B}"/>
              </a:ext>
            </a:extLst>
          </p:cNvPr>
          <p:cNvSpPr/>
          <p:nvPr/>
        </p:nvSpPr>
        <p:spPr>
          <a:xfrm>
            <a:off x="8658601" y="207458"/>
            <a:ext cx="2163858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7F976-E0F3-454E-AA85-3A1670EA14DD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6100120" y="5082710"/>
            <a:ext cx="1" cy="320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F44EA-FAA9-494F-8B9E-5608DA6E9068}"/>
              </a:ext>
            </a:extLst>
          </p:cNvPr>
          <p:cNvCxnSpPr/>
          <p:nvPr/>
        </p:nvCxnSpPr>
        <p:spPr>
          <a:xfrm flipV="1">
            <a:off x="6100120" y="3982741"/>
            <a:ext cx="1" cy="320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24A3BD-4EC1-D546-8CCF-483B7121BF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0121" y="3046042"/>
            <a:ext cx="0" cy="16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089985-41D8-4947-9A49-C5FACE664AD3}"/>
              </a:ext>
            </a:extLst>
          </p:cNvPr>
          <p:cNvCxnSpPr>
            <a:cxnSpLocks/>
          </p:cNvCxnSpPr>
          <p:nvPr/>
        </p:nvCxnSpPr>
        <p:spPr>
          <a:xfrm flipV="1">
            <a:off x="3188045" y="1414969"/>
            <a:ext cx="0" cy="2713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58B1-B39E-2147-A953-887E52BD6FEC}"/>
              </a:ext>
            </a:extLst>
          </p:cNvPr>
          <p:cNvCxnSpPr>
            <a:cxnSpLocks/>
          </p:cNvCxnSpPr>
          <p:nvPr/>
        </p:nvCxnSpPr>
        <p:spPr>
          <a:xfrm>
            <a:off x="8975126" y="1393715"/>
            <a:ext cx="0" cy="317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4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F1E24-2184-D944-B641-61967717665D}"/>
              </a:ext>
            </a:extLst>
          </p:cNvPr>
          <p:cNvSpPr/>
          <p:nvPr/>
        </p:nvSpPr>
        <p:spPr>
          <a:xfrm>
            <a:off x="1215082" y="1724126"/>
            <a:ext cx="9770077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SLAMBench</a:t>
            </a:r>
            <a:r>
              <a:rPr lang="en-US" dirty="0"/>
              <a:t>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D9344-FCF3-0648-9677-972073707E0B}"/>
              </a:ext>
            </a:extLst>
          </p:cNvPr>
          <p:cNvSpPr/>
          <p:nvPr/>
        </p:nvSpPr>
        <p:spPr>
          <a:xfrm>
            <a:off x="1202725" y="5404246"/>
            <a:ext cx="9770076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E3DA-CA96-7D40-B324-6F754A87FE61}"/>
              </a:ext>
            </a:extLst>
          </p:cNvPr>
          <p:cNvSpPr txBox="1"/>
          <p:nvPr/>
        </p:nvSpPr>
        <p:spPr>
          <a:xfrm>
            <a:off x="1474574" y="6359838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863E8-B279-784E-A597-5667C06753DE}"/>
              </a:ext>
            </a:extLst>
          </p:cNvPr>
          <p:cNvSpPr/>
          <p:nvPr/>
        </p:nvSpPr>
        <p:spPr>
          <a:xfrm>
            <a:off x="1351007" y="5507230"/>
            <a:ext cx="228250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EuRoC</a:t>
            </a:r>
            <a:r>
              <a:rPr lang="en-US" dirty="0"/>
              <a:t> MAV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D4AF3-0B90-2A41-8A22-F18F58B87F5A}"/>
              </a:ext>
            </a:extLst>
          </p:cNvPr>
          <p:cNvSpPr/>
          <p:nvPr/>
        </p:nvSpPr>
        <p:spPr>
          <a:xfrm>
            <a:off x="3769438" y="5513734"/>
            <a:ext cx="224293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ICL NUM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95965-26E7-B64D-ADB6-717E5618A161}"/>
              </a:ext>
            </a:extLst>
          </p:cNvPr>
          <p:cNvSpPr/>
          <p:nvPr/>
        </p:nvSpPr>
        <p:spPr>
          <a:xfrm>
            <a:off x="6187868" y="5513734"/>
            <a:ext cx="2378861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BA39EF-23FA-D944-8156-D7CAEAC07693}"/>
              </a:ext>
            </a:extLst>
          </p:cNvPr>
          <p:cNvSpPr/>
          <p:nvPr/>
        </p:nvSpPr>
        <p:spPr>
          <a:xfrm>
            <a:off x="8742223" y="5513734"/>
            <a:ext cx="2107012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7DE92-99FE-E546-8EBF-53B75C890C22}"/>
              </a:ext>
            </a:extLst>
          </p:cNvPr>
          <p:cNvSpPr/>
          <p:nvPr/>
        </p:nvSpPr>
        <p:spPr>
          <a:xfrm>
            <a:off x="1215082" y="2821025"/>
            <a:ext cx="9770077" cy="779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D26C7-8CE3-1C4D-9B5F-5A7952889936}"/>
              </a:ext>
            </a:extLst>
          </p:cNvPr>
          <p:cNvSpPr/>
          <p:nvPr/>
        </p:nvSpPr>
        <p:spPr>
          <a:xfrm>
            <a:off x="1206839" y="3777901"/>
            <a:ext cx="9770076" cy="1313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88399-6EB6-454B-AF68-D9E3F9663D12}"/>
              </a:ext>
            </a:extLst>
          </p:cNvPr>
          <p:cNvSpPr txBox="1"/>
          <p:nvPr/>
        </p:nvSpPr>
        <p:spPr>
          <a:xfrm>
            <a:off x="1441743" y="4685433"/>
            <a:ext cx="216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Filters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AD699-CA7E-2642-8383-B7381933F2E3}"/>
              </a:ext>
            </a:extLst>
          </p:cNvPr>
          <p:cNvSpPr/>
          <p:nvPr/>
        </p:nvSpPr>
        <p:spPr>
          <a:xfrm>
            <a:off x="1330460" y="3845169"/>
            <a:ext cx="3240714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Resize Filter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B3FD0-1248-6A4C-A17B-82B050157DEB}"/>
              </a:ext>
            </a:extLst>
          </p:cNvPr>
          <p:cNvSpPr/>
          <p:nvPr/>
        </p:nvSpPr>
        <p:spPr>
          <a:xfrm>
            <a:off x="4686502" y="3860832"/>
            <a:ext cx="3190926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Blur Filter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9B627-4FA4-1D43-B02D-9780476541BD}"/>
              </a:ext>
            </a:extLst>
          </p:cNvPr>
          <p:cNvSpPr/>
          <p:nvPr/>
        </p:nvSpPr>
        <p:spPr>
          <a:xfrm>
            <a:off x="7992756" y="3860832"/>
            <a:ext cx="2825579" cy="8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29511-884D-BF45-87EA-6D4D1F607D88}"/>
              </a:ext>
            </a:extLst>
          </p:cNvPr>
          <p:cNvSpPr/>
          <p:nvPr/>
        </p:nvSpPr>
        <p:spPr>
          <a:xfrm>
            <a:off x="1206840" y="96053"/>
            <a:ext cx="9770075" cy="13139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999D6-C567-054D-9787-926BC5BCF419}"/>
              </a:ext>
            </a:extLst>
          </p:cNvPr>
          <p:cNvSpPr txBox="1"/>
          <p:nvPr/>
        </p:nvSpPr>
        <p:spPr>
          <a:xfrm>
            <a:off x="1505461" y="1041339"/>
            <a:ext cx="22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413B24-88E7-4D40-8A4E-6EA3E3565F13}"/>
              </a:ext>
            </a:extLst>
          </p:cNvPr>
          <p:cNvSpPr/>
          <p:nvPr/>
        </p:nvSpPr>
        <p:spPr>
          <a:xfrm>
            <a:off x="1334582" y="214805"/>
            <a:ext cx="2298931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Fusion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B3242-C67F-EE4E-82E4-15357BCC8EBD}"/>
              </a:ext>
            </a:extLst>
          </p:cNvPr>
          <p:cNvSpPr/>
          <p:nvPr/>
        </p:nvSpPr>
        <p:spPr>
          <a:xfrm>
            <a:off x="3769439" y="213291"/>
            <a:ext cx="2326562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 SLAM2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E9293-F497-7C43-B7DF-089E618CC9C8}"/>
              </a:ext>
            </a:extLst>
          </p:cNvPr>
          <p:cNvSpPr/>
          <p:nvPr/>
        </p:nvSpPr>
        <p:spPr>
          <a:xfrm>
            <a:off x="6231927" y="207458"/>
            <a:ext cx="2298931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Kinect Fusion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466113-C304-5545-B610-1D9CFC61C91B}"/>
              </a:ext>
            </a:extLst>
          </p:cNvPr>
          <p:cNvSpPr/>
          <p:nvPr/>
        </p:nvSpPr>
        <p:spPr>
          <a:xfrm>
            <a:off x="8658601" y="207458"/>
            <a:ext cx="2163858" cy="840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7F976-E0F3-454E-AA85-3A1670EA14D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6087763" y="5091835"/>
            <a:ext cx="4114" cy="3124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AF44EA-FAA9-494F-8B9E-5608DA6E9068}"/>
              </a:ext>
            </a:extLst>
          </p:cNvPr>
          <p:cNvCxnSpPr/>
          <p:nvPr/>
        </p:nvCxnSpPr>
        <p:spPr>
          <a:xfrm flipV="1">
            <a:off x="6100120" y="2500057"/>
            <a:ext cx="1" cy="320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24A3BD-4EC1-D546-8CCF-483B7121BFF5}"/>
              </a:ext>
            </a:extLst>
          </p:cNvPr>
          <p:cNvCxnSpPr>
            <a:cxnSpLocks/>
          </p:cNvCxnSpPr>
          <p:nvPr/>
        </p:nvCxnSpPr>
        <p:spPr>
          <a:xfrm flipV="1">
            <a:off x="6087763" y="3617133"/>
            <a:ext cx="0" cy="16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089985-41D8-4947-9A49-C5FACE664AD3}"/>
              </a:ext>
            </a:extLst>
          </p:cNvPr>
          <p:cNvCxnSpPr>
            <a:cxnSpLocks/>
          </p:cNvCxnSpPr>
          <p:nvPr/>
        </p:nvCxnSpPr>
        <p:spPr>
          <a:xfrm flipV="1">
            <a:off x="3188045" y="1414969"/>
            <a:ext cx="0" cy="2713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58B1-B39E-2147-A953-887E52BD6FEC}"/>
              </a:ext>
            </a:extLst>
          </p:cNvPr>
          <p:cNvCxnSpPr>
            <a:cxnSpLocks/>
          </p:cNvCxnSpPr>
          <p:nvPr/>
        </p:nvCxnSpPr>
        <p:spPr>
          <a:xfrm>
            <a:off x="8975126" y="1393715"/>
            <a:ext cx="0" cy="317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9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BA791-0922-0045-9A2F-31000375A0A8}"/>
              </a:ext>
            </a:extLst>
          </p:cNvPr>
          <p:cNvSpPr/>
          <p:nvPr/>
        </p:nvSpPr>
        <p:spPr>
          <a:xfrm>
            <a:off x="53546" y="49427"/>
            <a:ext cx="12084908" cy="675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6AF67-01FB-344C-AF81-6BF23D1510E0}"/>
              </a:ext>
            </a:extLst>
          </p:cNvPr>
          <p:cNvSpPr/>
          <p:nvPr/>
        </p:nvSpPr>
        <p:spPr>
          <a:xfrm>
            <a:off x="432488" y="738483"/>
            <a:ext cx="3472248" cy="568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61496-2032-4947-BE0C-2E50CBCF4659}"/>
              </a:ext>
            </a:extLst>
          </p:cNvPr>
          <p:cNvSpPr txBox="1"/>
          <p:nvPr/>
        </p:nvSpPr>
        <p:spPr>
          <a:xfrm>
            <a:off x="432487" y="738483"/>
            <a:ext cx="34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Lifeline1: </a:t>
            </a:r>
            <a:r>
              <a:rPr lang="en-US" dirty="0" err="1"/>
              <a:t>SLAMBenchConfiguration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7EF5-8B30-DF4C-B8A3-4D02569B9FCE}"/>
              </a:ext>
            </a:extLst>
          </p:cNvPr>
          <p:cNvSpPr/>
          <p:nvPr/>
        </p:nvSpPr>
        <p:spPr>
          <a:xfrm>
            <a:off x="5570840" y="738483"/>
            <a:ext cx="2016210" cy="568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F7957-2CAE-D44C-9555-54BA4723910E}"/>
              </a:ext>
            </a:extLst>
          </p:cNvPr>
          <p:cNvSpPr txBox="1"/>
          <p:nvPr/>
        </p:nvSpPr>
        <p:spPr>
          <a:xfrm>
            <a:off x="5570839" y="738483"/>
            <a:ext cx="201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Lifeline2: </a:t>
            </a:r>
            <a:r>
              <a:rPr lang="en-US" dirty="0" err="1"/>
              <a:t>FlowFilter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51F39-A070-9C4B-BD29-2463B83CE55A}"/>
              </a:ext>
            </a:extLst>
          </p:cNvPr>
          <p:cNvSpPr/>
          <p:nvPr/>
        </p:nvSpPr>
        <p:spPr>
          <a:xfrm>
            <a:off x="9133704" y="738483"/>
            <a:ext cx="2557849" cy="568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C8BCF-4695-5D4C-962A-69CA727F2E47}"/>
              </a:ext>
            </a:extLst>
          </p:cNvPr>
          <p:cNvSpPr txBox="1"/>
          <p:nvPr/>
        </p:nvSpPr>
        <p:spPr>
          <a:xfrm>
            <a:off x="9133704" y="738483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Lifeline3: </a:t>
            </a:r>
            <a:r>
              <a:rPr lang="en-US" dirty="0" err="1"/>
              <a:t>SLAMAlgorithm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0696A-C6E3-074B-9231-AD56801C2B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68612" y="1306894"/>
            <a:ext cx="0" cy="5193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827DA9-553D-0444-948B-E7FD34D64901}"/>
              </a:ext>
            </a:extLst>
          </p:cNvPr>
          <p:cNvCxnSpPr>
            <a:cxnSpLocks/>
          </p:cNvCxnSpPr>
          <p:nvPr/>
        </p:nvCxnSpPr>
        <p:spPr>
          <a:xfrm>
            <a:off x="6596449" y="1306894"/>
            <a:ext cx="0" cy="5193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88623-4B3B-284F-8FC1-940CAB1BC4CC}"/>
              </a:ext>
            </a:extLst>
          </p:cNvPr>
          <p:cNvCxnSpPr>
            <a:cxnSpLocks/>
          </p:cNvCxnSpPr>
          <p:nvPr/>
        </p:nvCxnSpPr>
        <p:spPr>
          <a:xfrm>
            <a:off x="10480589" y="1306894"/>
            <a:ext cx="0" cy="5193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DF6FE-9A3A-B745-B7D5-28F0482A4A2D}"/>
              </a:ext>
            </a:extLst>
          </p:cNvPr>
          <p:cNvSpPr/>
          <p:nvPr/>
        </p:nvSpPr>
        <p:spPr>
          <a:xfrm>
            <a:off x="2051222" y="1615810"/>
            <a:ext cx="249354" cy="4571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261246-8929-B447-B2F4-75A9CA9AC16B}"/>
              </a:ext>
            </a:extLst>
          </p:cNvPr>
          <p:cNvSpPr/>
          <p:nvPr/>
        </p:nvSpPr>
        <p:spPr>
          <a:xfrm>
            <a:off x="6466702" y="2248941"/>
            <a:ext cx="258217" cy="3938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38FA1F-92C8-5A47-8B3E-892DF6AD8317}"/>
              </a:ext>
            </a:extLst>
          </p:cNvPr>
          <p:cNvCxnSpPr>
            <a:cxnSpLocks/>
          </p:cNvCxnSpPr>
          <p:nvPr/>
        </p:nvCxnSpPr>
        <p:spPr>
          <a:xfrm>
            <a:off x="2310714" y="2431359"/>
            <a:ext cx="415164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9D7476-EC11-C448-803F-ED824243151B}"/>
              </a:ext>
            </a:extLst>
          </p:cNvPr>
          <p:cNvSpPr/>
          <p:nvPr/>
        </p:nvSpPr>
        <p:spPr>
          <a:xfrm>
            <a:off x="10350877" y="3429000"/>
            <a:ext cx="266490" cy="1613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554251-7F4F-174C-A4BD-9BBA805F8198}"/>
              </a:ext>
            </a:extLst>
          </p:cNvPr>
          <p:cNvCxnSpPr>
            <a:cxnSpLocks/>
          </p:cNvCxnSpPr>
          <p:nvPr/>
        </p:nvCxnSpPr>
        <p:spPr>
          <a:xfrm>
            <a:off x="6721783" y="3578476"/>
            <a:ext cx="36290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58A9AA-D310-7045-881A-D52FFFDB5606}"/>
              </a:ext>
            </a:extLst>
          </p:cNvPr>
          <p:cNvCxnSpPr>
            <a:cxnSpLocks/>
          </p:cNvCxnSpPr>
          <p:nvPr/>
        </p:nvCxnSpPr>
        <p:spPr>
          <a:xfrm flipH="1">
            <a:off x="6721783" y="3994486"/>
            <a:ext cx="36391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DF1AE-50CC-174B-8C61-03B2FE439650}"/>
              </a:ext>
            </a:extLst>
          </p:cNvPr>
          <p:cNvCxnSpPr>
            <a:cxnSpLocks/>
          </p:cNvCxnSpPr>
          <p:nvPr/>
        </p:nvCxnSpPr>
        <p:spPr>
          <a:xfrm>
            <a:off x="6731824" y="4494935"/>
            <a:ext cx="36290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9151CA-EE77-A449-A1D5-F389D21C139B}"/>
              </a:ext>
            </a:extLst>
          </p:cNvPr>
          <p:cNvCxnSpPr>
            <a:cxnSpLocks/>
          </p:cNvCxnSpPr>
          <p:nvPr/>
        </p:nvCxnSpPr>
        <p:spPr>
          <a:xfrm flipH="1">
            <a:off x="6731824" y="4910945"/>
            <a:ext cx="363913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107A57-E5F3-3A45-845B-B22EB28AF6E3}"/>
              </a:ext>
            </a:extLst>
          </p:cNvPr>
          <p:cNvCxnSpPr>
            <a:cxnSpLocks/>
          </p:cNvCxnSpPr>
          <p:nvPr/>
        </p:nvCxnSpPr>
        <p:spPr>
          <a:xfrm flipH="1">
            <a:off x="2300576" y="5998340"/>
            <a:ext cx="41617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D97454C-524A-FC42-833C-7C7B985C53F8}"/>
              </a:ext>
            </a:extLst>
          </p:cNvPr>
          <p:cNvSpPr txBox="1"/>
          <p:nvPr/>
        </p:nvSpPr>
        <p:spPr>
          <a:xfrm>
            <a:off x="2703554" y="2062027"/>
            <a:ext cx="33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input_stream</a:t>
            </a:r>
            <a:r>
              <a:rPr lang="en-US" dirty="0"/>
              <a:t>_-&gt;</a:t>
            </a:r>
            <a:r>
              <a:rPr lang="en-US" dirty="0" err="1"/>
              <a:t>GetNextFrame</a:t>
            </a:r>
            <a:r>
              <a:rPr lang="en-US" dirty="0"/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A27BD5-2DBD-1647-B986-CC4B1E4D22C2}"/>
              </a:ext>
            </a:extLst>
          </p:cNvPr>
          <p:cNvSpPr txBox="1"/>
          <p:nvPr/>
        </p:nvSpPr>
        <p:spPr>
          <a:xfrm>
            <a:off x="7196992" y="3244334"/>
            <a:ext cx="283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c_sb_update_frame_filter</a:t>
            </a:r>
            <a:r>
              <a:rPr lang="en-US" dirty="0"/>
              <a:t>()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12A480-DDF1-EF43-AD6F-65B6C54BEB39}"/>
              </a:ext>
            </a:extLst>
          </p:cNvPr>
          <p:cNvSpPr txBox="1"/>
          <p:nvPr/>
        </p:nvSpPr>
        <p:spPr>
          <a:xfrm>
            <a:off x="7193747" y="4146190"/>
            <a:ext cx="288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c_sb_process_once_filter</a:t>
            </a:r>
            <a:r>
              <a:rPr lang="en-US" dirty="0"/>
              <a:t>()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4F8A212-9F27-D040-A7DF-2CA3E58B0AD1}"/>
              </a:ext>
            </a:extLst>
          </p:cNvPr>
          <p:cNvSpPr/>
          <p:nvPr/>
        </p:nvSpPr>
        <p:spPr>
          <a:xfrm>
            <a:off x="6522723" y="3922473"/>
            <a:ext cx="140345" cy="140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EABD6A9-67E9-194A-8508-CE9CF3948D31}"/>
              </a:ext>
            </a:extLst>
          </p:cNvPr>
          <p:cNvSpPr/>
          <p:nvPr/>
        </p:nvSpPr>
        <p:spPr>
          <a:xfrm>
            <a:off x="6525497" y="4839644"/>
            <a:ext cx="140345" cy="140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ECC1DC-0C74-164B-8F56-03EF66990BBD}"/>
              </a:ext>
            </a:extLst>
          </p:cNvPr>
          <p:cNvSpPr txBox="1"/>
          <p:nvPr/>
        </p:nvSpPr>
        <p:spPr>
          <a:xfrm>
            <a:off x="5812755" y="3814884"/>
            <a:ext cx="6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A3ACC1-180D-0D42-99CA-6FF8A0F1BF75}"/>
              </a:ext>
            </a:extLst>
          </p:cNvPr>
          <p:cNvSpPr txBox="1"/>
          <p:nvPr/>
        </p:nvSpPr>
        <p:spPr>
          <a:xfrm>
            <a:off x="5815954" y="4722769"/>
            <a:ext cx="6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5" name="Snip Single Corner of Rectangle 84">
            <a:extLst>
              <a:ext uri="{FF2B5EF4-FFF2-40B4-BE49-F238E27FC236}">
                <a16:creationId xmlns:a16="http://schemas.microsoft.com/office/drawing/2014/main" id="{352A87B9-9554-D44F-BF90-49B104DD5030}"/>
              </a:ext>
            </a:extLst>
          </p:cNvPr>
          <p:cNvSpPr/>
          <p:nvPr/>
        </p:nvSpPr>
        <p:spPr>
          <a:xfrm flipV="1">
            <a:off x="53546" y="50979"/>
            <a:ext cx="1975509" cy="438364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830C80-F63E-064B-A321-0A03617CFE03}"/>
              </a:ext>
            </a:extLst>
          </p:cNvPr>
          <p:cNvSpPr txBox="1"/>
          <p:nvPr/>
        </p:nvSpPr>
        <p:spPr>
          <a:xfrm>
            <a:off x="53546" y="58007"/>
            <a:ext cx="19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Identity-flow-filter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D374DA3-0CEA-184D-BA57-2ADBBADC3622}"/>
              </a:ext>
            </a:extLst>
          </p:cNvPr>
          <p:cNvSpPr/>
          <p:nvPr/>
        </p:nvSpPr>
        <p:spPr>
          <a:xfrm>
            <a:off x="2103308" y="5907062"/>
            <a:ext cx="140345" cy="140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0E4E8-C881-B24A-BA81-42F05ADDCE9E}"/>
              </a:ext>
            </a:extLst>
          </p:cNvPr>
          <p:cNvSpPr txBox="1"/>
          <p:nvPr/>
        </p:nvSpPr>
        <p:spPr>
          <a:xfrm>
            <a:off x="1393765" y="5790187"/>
            <a:ext cx="6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4193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192</Words>
  <Application>Microsoft Macintosh PowerPoint</Application>
  <PresentationFormat>Widescreen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Jianglong Liao</dc:creator>
  <cp:lastModifiedBy>Jianglong Liao</cp:lastModifiedBy>
  <cp:revision>27</cp:revision>
  <cp:lastPrinted>2019-09-24T08:32:20Z</cp:lastPrinted>
  <dcterms:created xsi:type="dcterms:W3CDTF">2019-09-24T03:25:21Z</dcterms:created>
  <dcterms:modified xsi:type="dcterms:W3CDTF">2019-11-09T09:46:32Z</dcterms:modified>
</cp:coreProperties>
</file>