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5A7D-A8B5-43F2-8721-E6FAFD41D5E8}" type="datetimeFigureOut">
              <a:rPr lang="es-EC" smtClean="0"/>
              <a:t>23/10/2020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DC3A-AAF2-49F9-A747-19B3F77DC32A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5A7D-A8B5-43F2-8721-E6FAFD41D5E8}" type="datetimeFigureOut">
              <a:rPr lang="es-EC" smtClean="0"/>
              <a:t>23/10/2020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DC3A-AAF2-49F9-A747-19B3F77DC32A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5A7D-A8B5-43F2-8721-E6FAFD41D5E8}" type="datetimeFigureOut">
              <a:rPr lang="es-EC" smtClean="0"/>
              <a:t>23/10/2020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DC3A-AAF2-49F9-A747-19B3F77DC32A}" type="slidenum">
              <a:rPr lang="es-EC" smtClean="0"/>
              <a:t>‹Nº›</a:t>
            </a:fld>
            <a:endParaRPr lang="es-EC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5A7D-A8B5-43F2-8721-E6FAFD41D5E8}" type="datetimeFigureOut">
              <a:rPr lang="es-EC" smtClean="0"/>
              <a:t>23/10/2020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DC3A-AAF2-49F9-A747-19B3F77DC32A}" type="slidenum">
              <a:rPr lang="es-EC" smtClean="0"/>
              <a:t>‹Nº›</a:t>
            </a:fld>
            <a:endParaRPr lang="es-EC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5A7D-A8B5-43F2-8721-E6FAFD41D5E8}" type="datetimeFigureOut">
              <a:rPr lang="es-EC" smtClean="0"/>
              <a:t>23/10/2020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DC3A-AAF2-49F9-A747-19B3F77DC32A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5A7D-A8B5-43F2-8721-E6FAFD41D5E8}" type="datetimeFigureOut">
              <a:rPr lang="es-EC" smtClean="0"/>
              <a:t>23/10/2020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DC3A-AAF2-49F9-A747-19B3F77DC32A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5A7D-A8B5-43F2-8721-E6FAFD41D5E8}" type="datetimeFigureOut">
              <a:rPr lang="es-EC" smtClean="0"/>
              <a:t>23/10/2020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DC3A-AAF2-49F9-A747-19B3F77DC32A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5A7D-A8B5-43F2-8721-E6FAFD41D5E8}" type="datetimeFigureOut">
              <a:rPr lang="es-EC" smtClean="0"/>
              <a:t>23/10/2020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DC3A-AAF2-49F9-A747-19B3F77DC32A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5A7D-A8B5-43F2-8721-E6FAFD41D5E8}" type="datetimeFigureOut">
              <a:rPr lang="es-EC" smtClean="0"/>
              <a:t>23/10/2020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DC3A-AAF2-49F9-A747-19B3F77DC32A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5A7D-A8B5-43F2-8721-E6FAFD41D5E8}" type="datetimeFigureOut">
              <a:rPr lang="es-EC" smtClean="0"/>
              <a:t>23/10/2020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DC3A-AAF2-49F9-A747-19B3F77DC32A}" type="slidenum">
              <a:rPr lang="es-EC" smtClean="0"/>
              <a:t>‹Nº›</a:t>
            </a:fld>
            <a:endParaRPr lang="es-EC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5A7D-A8B5-43F2-8721-E6FAFD41D5E8}" type="datetimeFigureOut">
              <a:rPr lang="es-EC" smtClean="0"/>
              <a:t>23/10/2020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DC3A-AAF2-49F9-A747-19B3F77DC32A}" type="slidenum">
              <a:rPr lang="es-EC" smtClean="0"/>
              <a:t>‹Nº›</a:t>
            </a:fld>
            <a:endParaRPr lang="es-EC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F5F5A7D-A8B5-43F2-8721-E6FAFD41D5E8}" type="datetimeFigureOut">
              <a:rPr lang="es-EC" smtClean="0"/>
              <a:t>23/10/2020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DA8DC3A-AAF2-49F9-A747-19B3F77DC32A}" type="slidenum">
              <a:rPr lang="es-EC" smtClean="0"/>
              <a:t>‹Nº›</a:t>
            </a:fld>
            <a:endParaRPr lang="es-EC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05234" y="404664"/>
            <a:ext cx="7772400" cy="1780108"/>
          </a:xfrm>
        </p:spPr>
        <p:txBody>
          <a:bodyPr>
            <a:normAutofit/>
          </a:bodyPr>
          <a:lstStyle/>
          <a:p>
            <a:r>
              <a:rPr lang="es-EC" sz="5400" dirty="0" smtClean="0"/>
              <a:t>BIENVENIDOS</a:t>
            </a:r>
            <a:endParaRPr lang="es-EC" sz="5400" dirty="0"/>
          </a:p>
        </p:txBody>
      </p:sp>
      <p:pic>
        <p:nvPicPr>
          <p:cNvPr id="1026" name="Picture 2" descr="C:\Users\jenny\Desktop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1" y="213285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555776" y="4545994"/>
            <a:ext cx="3672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800" dirty="0" smtClean="0"/>
              <a:t>Cambia una vida </a:t>
            </a:r>
            <a:br>
              <a:rPr lang="es-EC" sz="2800" dirty="0" smtClean="0"/>
            </a:br>
            <a:r>
              <a:rPr lang="es-EC" sz="2800" dirty="0" smtClean="0"/>
              <a:t>Salva el planeta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422336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64" y="2103667"/>
            <a:ext cx="5544616" cy="4162834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¿</a:t>
            </a:r>
            <a:r>
              <a:rPr lang="es-EC" dirty="0" smtClean="0"/>
              <a:t>Cuanto tarda en degradarse los residuos?</a:t>
            </a:r>
            <a:endParaRPr lang="es-EC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6" y="2636912"/>
            <a:ext cx="3310377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31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7" name="6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8424936" cy="4370436"/>
          </a:xfrm>
        </p:spPr>
      </p:pic>
    </p:spTree>
    <p:extLst>
      <p:ext uri="{BB962C8B-B14F-4D97-AF65-F5344CB8AC3E}">
        <p14:creationId xmlns:p14="http://schemas.microsoft.com/office/powerpoint/2010/main" val="33571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063" y="1509014"/>
            <a:ext cx="3111768" cy="4080226"/>
          </a:xfr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4784"/>
            <a:ext cx="547260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6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6" r="7594"/>
          <a:stretch/>
        </p:blipFill>
        <p:spPr bwMode="auto">
          <a:xfrm>
            <a:off x="539551" y="2060848"/>
            <a:ext cx="4686347" cy="326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060848"/>
            <a:ext cx="3754348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36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501008"/>
            <a:ext cx="5348556" cy="2777135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0"/>
          <a:stretch/>
        </p:blipFill>
        <p:spPr>
          <a:xfrm>
            <a:off x="5004047" y="807902"/>
            <a:ext cx="4072379" cy="2851518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36712"/>
            <a:ext cx="4752528" cy="285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6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33</TotalTime>
  <Words>12</Words>
  <Application>Microsoft Office PowerPoint</Application>
  <PresentationFormat>Presentación en pantalla (4:3)</PresentationFormat>
  <Paragraphs>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Forma de onda</vt:lpstr>
      <vt:lpstr>BIENVENIDOS</vt:lpstr>
      <vt:lpstr>¿Cuanto tarda en degradarse los residuos?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BIENVENIDOS</dc:title>
  <dc:creator>Luffi</dc:creator>
  <cp:lastModifiedBy>Luffi</cp:lastModifiedBy>
  <cp:revision>5</cp:revision>
  <dcterms:created xsi:type="dcterms:W3CDTF">2020-10-24T03:56:58Z</dcterms:created>
  <dcterms:modified xsi:type="dcterms:W3CDTF">2020-10-24T04:30:06Z</dcterms:modified>
</cp:coreProperties>
</file>