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LTL Generator Demo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368" y="0"/>
            <a:ext cx="521983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525" y="706800"/>
            <a:ext cx="5426525" cy="412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ex: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850" y="486050"/>
            <a:ext cx="4859474" cy="4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500" y="358850"/>
            <a:ext cx="5382874" cy="4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598075" y="467600"/>
            <a:ext cx="2305200" cy="72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652475" y="1250525"/>
            <a:ext cx="1772399" cy="8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000">
                <a:solidFill>
                  <a:schemeClr val="dk1"/>
                </a:solidFill>
              </a:rPr>
              <a:t>ex: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 of output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/>
              <a:t>---------------------------------------------------------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Scope: AfterL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Pattern: Absence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P_EventualC_3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Q_ParallelC_3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R_AtLeastOneC_3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L_EventualE_3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rPr lang="en" sz="1200"/>
              <a:t>LTL Formula: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!((!(!l1 ^ !l2 ^ !l3) ^ ((!l1 ^ !l2 ^ !l3) U (l1 ^ !l2 ^ !l3 ^ ((!l2 ^ !l3) U (l2 ^ !l3 ^ ((!l3) U (l3))))))) U ((!l1 ^ !l2 ^ !l3) ^ ((!l1 ^ !l2 ^ !l3) U (l1 ^ !l2 ^ !l3 ^ ((!l2 ^ !l3) U (l2 ^ !l3 ^ ((!l3) U ((l3 ^ (!(G!((p1 ^ X(!p2 U (p2 ^ X(!p3 U (p3)))))))))))))))))</a:t>
            </a:r>
          </a:p>
          <a:p>
            <a:pPr>
              <a:spcBef>
                <a:spcPts val="0"/>
              </a:spcBef>
              <a:buNone/>
            </a:pPr>
            <a:r>
              <a:rPr lang="en" sz="1200"/>
              <a:t>---------------------------------------------------------</a:t>
            </a:r>
          </a:p>
        </p:txBody>
      </p:sp>
      <p:sp>
        <p:nvSpPr>
          <p:cNvPr id="77" name="Shape 77"/>
          <p:cNvSpPr/>
          <p:nvPr/>
        </p:nvSpPr>
        <p:spPr>
          <a:xfrm>
            <a:off x="4904275" y="1239650"/>
            <a:ext cx="2609699" cy="227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772225" y="1063375"/>
            <a:ext cx="1130699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OUTPUT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5480325" y="1511525"/>
            <a:ext cx="2795099" cy="187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Scope:AfterL</a:t>
            </a:r>
          </a:p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Pattern:Absence</a:t>
            </a:r>
          </a:p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L_EventualE_3</a:t>
            </a:r>
          </a:p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P_EventualC_3</a:t>
            </a:r>
          </a:p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Q_ParallelC_3</a:t>
            </a:r>
          </a:p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R_AtLeastOneC_3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5480325" y="1239650"/>
            <a:ext cx="902399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</a:rPr>
              <a:t>INPUT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cont.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rPr lang="en" sz="1200"/>
              <a:t>QRespondsPBetweenLandR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L_AtLeastOneC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P_AtLeastOneE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Q_ParallelC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R_ConsecutiveC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------------------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G(((l1 | l2 | l3) &amp; (!(((r1) &amp; X((r2) &amp; X(r3)))))) -&gt; ((l1 | l2 | l3) &amp; (!(!(((r1) &amp; X((r2) &amp; X(r3)))) U (((((!p1 &amp; !p2 &amp; !p3) &amp; (!(((r1) &amp; X((r2) &amp; X(r3)))))) &amp; (((!p1 &amp; !p2 &amp; !p3) &amp; (!(((r1) &amp; X((r2) &amp; X(r3)))))) U (((p1 | p2 | p3) &amp; (!(((q1 &amp; q2 &amp; q3) &amp; (!(((r1) &amp; X((r2) &amp; X(r3))))))) U (((r1) &amp; X((r2) &amp; X(r3))))) &amp; (!(((r1) &amp; X((r2) &amp; X(r3)))))))))))))))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rPr lang="en" sz="1200"/>
              <a:t>G((((l1 v l2 v l3) ^ (!(r1 ^ X(r2 ^ X(r3)))))) -&gt; (((l1 v l2 v l3) ^ (!((!(r1 ^ X(r2 ^ X(r3)))) U (((!p1 ^ !p2 ^ !p3) ^ (!(r1 ^ X(r2 ^ X(r3))))) ^ (((!p1 ^ !p2 ^ !p3) ^ (!(r1 ^ X(r2 ^ X(r3))))) U ((p1 v p2 v p3) ^ (!(r1 ^ X(r2 ^ X(r3) ^ (((!(((q1 ^ q2 ^ q3) ^ (!(r1 ^ X(r2 ^ X(r3))))))) U (r1 ^ X(r2 ^ X(r3))))))))))))))))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11100" y="1200150"/>
            <a:ext cx="16965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Given example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57200" y="3886250"/>
            <a:ext cx="16965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Actual result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