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Contributions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84" y="65225"/>
            <a:ext cx="843273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65" y="87000"/>
            <a:ext cx="838371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549" y="54375"/>
            <a:ext cx="64456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Juan Ochoa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CRC cards discussion and fixing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Testing Ands, Global and Until scope, AfterL patterns.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Oscar Diaz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-Worked and collaborated on the CRC cards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-Collaboration and Discussion on the subsystem model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-Collaborated with some of the 160 tests for different classes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-Worked on global classes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717725" y="369725"/>
            <a:ext cx="6263400" cy="73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Jose Macias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62" y="299937"/>
            <a:ext cx="8545924" cy="45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5" y="315261"/>
            <a:ext cx="9144000" cy="4512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00" y="162590"/>
            <a:ext cx="9144000" cy="4535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25" y="260129"/>
            <a:ext cx="9144000" cy="4318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50" y="290318"/>
            <a:ext cx="9143999" cy="475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