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01BF-B589-41B8-9E51-3A595032575B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66A5-23B7-4504-89F9-86DB6C56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Strategy, </a:t>
            </a:r>
            <a:r>
              <a:rPr lang="en-US" dirty="0" smtClean="0"/>
              <a:t>Factory Pattern</a:t>
            </a:r>
            <a:r>
              <a:rPr lang="en-US" smtClean="0"/>
              <a:t>, </a:t>
            </a:r>
            <a:r>
              <a:rPr lang="en-US" smtClean="0"/>
              <a:t>Template Method, </a:t>
            </a:r>
            <a:r>
              <a:rPr lang="en-US" smtClean="0"/>
              <a:t>Abstract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724"/>
            <a:ext cx="10515600" cy="1325563"/>
          </a:xfrm>
        </p:spPr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5858" y="1690688"/>
            <a:ext cx="4806193" cy="2396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75579"/>
            <a:ext cx="6757552" cy="84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51996"/>
            <a:ext cx="6339841" cy="1440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384524"/>
            <a:ext cx="6294946" cy="1417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374473"/>
            <a:ext cx="6476667" cy="1405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24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28" y="1790700"/>
            <a:ext cx="4854781" cy="365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7" y="1690688"/>
            <a:ext cx="5681953" cy="4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3" y="1464720"/>
            <a:ext cx="5458893" cy="2692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2" y="4291446"/>
            <a:ext cx="5021841" cy="1554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783" y="5390854"/>
            <a:ext cx="8993708" cy="1328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82813"/>
            <a:ext cx="5851436" cy="32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9784"/>
            <a:ext cx="10515600" cy="1325563"/>
          </a:xfrm>
        </p:spPr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41" t="1689"/>
          <a:stretch/>
        </p:blipFill>
        <p:spPr>
          <a:xfrm>
            <a:off x="2216727" y="831273"/>
            <a:ext cx="7703127" cy="58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" y="1690688"/>
            <a:ext cx="6052655" cy="4049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89" y="1690688"/>
            <a:ext cx="5926028" cy="355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0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Patterns Used</vt:lpstr>
      <vt:lpstr>Strategy Pattern</vt:lpstr>
      <vt:lpstr>Factory Pattern</vt:lpstr>
      <vt:lpstr>Template Method Pattern</vt:lpstr>
      <vt:lpstr>Abstract Factory Pattern</vt:lpstr>
      <vt:lpstr>Abstract Factory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Used</dc:title>
  <dc:creator>Jennifer Weand</dc:creator>
  <cp:lastModifiedBy>Jennifer Weand</cp:lastModifiedBy>
  <cp:revision>17</cp:revision>
  <dcterms:created xsi:type="dcterms:W3CDTF">2015-08-03T15:41:56Z</dcterms:created>
  <dcterms:modified xsi:type="dcterms:W3CDTF">2015-08-03T17:41:48Z</dcterms:modified>
</cp:coreProperties>
</file>