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6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5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9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893E-50FD-470C-8182-0B9E6E9CB6CC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BF7C-750B-4439-8FF3-4A3F15A26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000" r="8876" b="17782"/>
          <a:stretch/>
        </p:blipFill>
        <p:spPr>
          <a:xfrm>
            <a:off x="0" y="-20782"/>
            <a:ext cx="12251131" cy="687878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-20782"/>
            <a:ext cx="4935931" cy="987137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Roberto E Fierro</a:t>
            </a:r>
            <a:endParaRPr 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66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Subsystem/Contract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6" y="1503674"/>
            <a:ext cx="11430000" cy="5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7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Parsed Scope &amp; Pattern Formulas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2" y="1458486"/>
            <a:ext cx="9363941" cy="53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3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Scope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 Precedes Pc</a:t>
            </a:r>
          </a:p>
          <a:p>
            <a:pPr lvl="1"/>
            <a:r>
              <a:rPr lang="en-US" dirty="0" smtClean="0"/>
              <a:t>Q Precedes Pc*</a:t>
            </a:r>
          </a:p>
          <a:p>
            <a:pPr lvl="1"/>
            <a:r>
              <a:rPr lang="en-US" dirty="0" smtClean="0"/>
              <a:t>Q Precedes Pc+</a:t>
            </a:r>
          </a:p>
          <a:p>
            <a:endParaRPr lang="en-US" dirty="0" smtClean="0"/>
          </a:p>
          <a:p>
            <a:r>
              <a:rPr lang="en-US" dirty="0" err="1" smtClean="0"/>
              <a:t>getGlobalPrecedesPC</a:t>
            </a:r>
            <a:endParaRPr lang="en-US" dirty="0" smtClean="0"/>
          </a:p>
          <a:p>
            <a:pPr lvl="1"/>
            <a:r>
              <a:rPr lang="en-US" dirty="0" smtClean="0"/>
              <a:t>* or +</a:t>
            </a:r>
          </a:p>
          <a:p>
            <a:endParaRPr lang="en-US" dirty="0"/>
          </a:p>
          <a:p>
            <a:r>
              <a:rPr lang="en-US" dirty="0" smtClean="0"/>
              <a:t>Unit Testing</a:t>
            </a:r>
          </a:p>
          <a:p>
            <a:r>
              <a:rPr lang="en-US" dirty="0" err="1" smtClean="0"/>
              <a:t>Refactorings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93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R Scope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Absence Of P Before </a:t>
            </a:r>
            <a:r>
              <a:rPr lang="en-US" dirty="0" err="1" smtClean="0"/>
              <a:t>Rc</a:t>
            </a:r>
            <a:r>
              <a:rPr lang="en-US" dirty="0" smtClean="0"/>
              <a:t>, Re</a:t>
            </a:r>
          </a:p>
          <a:p>
            <a:r>
              <a:rPr lang="en-US" dirty="0" smtClean="0"/>
              <a:t>Q Responds to P Before </a:t>
            </a:r>
            <a:r>
              <a:rPr lang="en-US" dirty="0" err="1" smtClean="0"/>
              <a:t>Rc</a:t>
            </a:r>
            <a:r>
              <a:rPr lang="en-US" dirty="0" smtClean="0"/>
              <a:t>, Re </a:t>
            </a:r>
            <a:r>
              <a:rPr lang="en-US" sz="1800" dirty="0" smtClean="0"/>
              <a:t>(</a:t>
            </a:r>
            <a:r>
              <a:rPr lang="en-US" sz="1800" dirty="0" err="1" smtClean="0"/>
              <a:t>AndL</a:t>
            </a:r>
            <a:r>
              <a:rPr lang="en-US" sz="1800" dirty="0" smtClean="0"/>
              <a:t>)</a:t>
            </a:r>
            <a:endParaRPr lang="en-US" dirty="0" smtClean="0"/>
          </a:p>
          <a:p>
            <a:r>
              <a:rPr lang="en-US" dirty="0" smtClean="0"/>
              <a:t>Q Precedes </a:t>
            </a:r>
            <a:r>
              <a:rPr lang="en-US" dirty="0" err="1" smtClean="0"/>
              <a:t>Pe</a:t>
            </a:r>
            <a:r>
              <a:rPr lang="en-US" dirty="0" smtClean="0"/>
              <a:t> Before </a:t>
            </a:r>
            <a:r>
              <a:rPr lang="en-US" dirty="0" err="1" smtClean="0"/>
              <a:t>Rc</a:t>
            </a:r>
            <a:r>
              <a:rPr lang="en-US" dirty="0" smtClean="0"/>
              <a:t>, Re </a:t>
            </a:r>
            <a:r>
              <a:rPr lang="en-US" sz="1800" dirty="0" smtClean="0"/>
              <a:t>(</a:t>
            </a:r>
            <a:r>
              <a:rPr lang="en-US" sz="1800" dirty="0" err="1" smtClean="0"/>
              <a:t>AndL</a:t>
            </a:r>
            <a:r>
              <a:rPr lang="en-US" sz="1800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AndL</a:t>
            </a:r>
            <a:r>
              <a:rPr lang="en-US" dirty="0" smtClean="0"/>
              <a:t> Operation</a:t>
            </a:r>
          </a:p>
          <a:p>
            <a:endParaRPr lang="en-US" dirty="0"/>
          </a:p>
          <a:p>
            <a:r>
              <a:rPr lang="en-US" dirty="0" smtClean="0"/>
              <a:t>Unit Testing</a:t>
            </a:r>
          </a:p>
          <a:p>
            <a:r>
              <a:rPr lang="en-US" dirty="0" err="1" smtClean="0"/>
              <a:t>Refactorings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8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Generator Abstract Factory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LTL Generator Factory</a:t>
            </a:r>
          </a:p>
          <a:p>
            <a:pPr lvl="1"/>
            <a:r>
              <a:rPr lang="en-US" dirty="0" smtClean="0"/>
              <a:t>Global Factory</a:t>
            </a:r>
          </a:p>
          <a:p>
            <a:pPr lvl="1"/>
            <a:r>
              <a:rPr lang="en-US" dirty="0" smtClean="0"/>
              <a:t>Before R Factory</a:t>
            </a:r>
          </a:p>
          <a:p>
            <a:pPr lvl="1"/>
            <a:r>
              <a:rPr lang="en-US" dirty="0" smtClean="0"/>
              <a:t>After L Factory</a:t>
            </a:r>
          </a:p>
          <a:p>
            <a:pPr lvl="1"/>
            <a:r>
              <a:rPr lang="en-US" dirty="0" smtClean="0"/>
              <a:t>Between L And R Factory</a:t>
            </a:r>
          </a:p>
          <a:p>
            <a:pPr lvl="1"/>
            <a:r>
              <a:rPr lang="en-US" dirty="0" smtClean="0"/>
              <a:t>After L Until R Factory</a:t>
            </a:r>
          </a:p>
          <a:p>
            <a:pPr lvl="1"/>
            <a:endParaRPr lang="en-US" dirty="0"/>
          </a:p>
          <a:p>
            <a:r>
              <a:rPr lang="en-US" dirty="0" smtClean="0"/>
              <a:t>LTL Scope Type, and LTL Pattern Type </a:t>
            </a:r>
            <a:r>
              <a:rPr lang="en-US" dirty="0" err="1" smtClean="0"/>
              <a:t>Enums</a:t>
            </a:r>
            <a:endParaRPr lang="en-US" dirty="0"/>
          </a:p>
          <a:p>
            <a:r>
              <a:rPr lang="en-US" dirty="0" smtClean="0"/>
              <a:t>Unit Testing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14607" y="2333685"/>
            <a:ext cx="66408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	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4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Input Output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LTL Input Output</a:t>
            </a:r>
          </a:p>
          <a:p>
            <a:r>
              <a:rPr lang="en-US" dirty="0" smtClean="0"/>
              <a:t>Process Input</a:t>
            </a:r>
          </a:p>
          <a:p>
            <a:r>
              <a:rPr lang="en-US" dirty="0" smtClean="0"/>
              <a:t>Output To File</a:t>
            </a:r>
          </a:p>
          <a:p>
            <a:endParaRPr lang="en-US" dirty="0"/>
          </a:p>
          <a:p>
            <a:r>
              <a:rPr lang="en-US" dirty="0" smtClean="0"/>
              <a:t>Unit Testing</a:t>
            </a:r>
          </a:p>
          <a:p>
            <a:r>
              <a:rPr lang="en-US" dirty="0" err="1" smtClean="0"/>
              <a:t>Refactorings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120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Roberto E Fierro</vt:lpstr>
      <vt:lpstr>Subsystem/Contract Diagram</vt:lpstr>
      <vt:lpstr>Parsed Scope &amp; Pattern Formulas</vt:lpstr>
      <vt:lpstr>Global Scope Implementation</vt:lpstr>
      <vt:lpstr>Before R Scope Implementation</vt:lpstr>
      <vt:lpstr>LTL Generator Abstract Factory Implementation</vt:lpstr>
      <vt:lpstr>LTL Input Output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Fierro</dc:creator>
  <cp:lastModifiedBy>Fierro</cp:lastModifiedBy>
  <cp:revision>17</cp:revision>
  <dcterms:created xsi:type="dcterms:W3CDTF">2015-08-03T03:16:04Z</dcterms:created>
  <dcterms:modified xsi:type="dcterms:W3CDTF">2015-08-03T22:40:44Z</dcterms:modified>
</cp:coreProperties>
</file>