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3041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LTL Generator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28993"/>
            <a:ext cx="7772400" cy="2225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Elvijs Ostrovskis</a:t>
            </a:r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Jennifer Weand</a:t>
            </a:r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Oscar Diaz</a:t>
            </a:r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Jose Macias</a:t>
            </a:r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Robert Fierro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Juan Ochoa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Composite Propositions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 Consecutive H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 Eventual C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 Eventual 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 Eventual H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(- test cases for these classes)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Global Template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 Global Q Precedes PE * (reworked)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 Global Q Precedes PC * (edited)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 Global Q Precedes PE + (edited)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 Global Q Strictly Precedes PC (edited)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 Global Q Strictly Precedes PE (edited)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	(- test cases for these classes (updated))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Before R Template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 Q Strictly Precedes Pc Before Rc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 Q Strictly Precedes Pe Before Rc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 Q Strictly Precedes Pc Before Re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 Q Strictly Precedes Pe Before Re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	(- test cases for these classes)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 Between L and Rc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 Between L and Re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 After L until Rc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	(- test cases for these classes)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 Template Factory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Between L and R &amp; After L until Rc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CRC Diagram</a:t>
            </a:r>
          </a:p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Elvijs Ostrovskis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LTL Input/Output and LTL Generator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96" y="1328874"/>
            <a:ext cx="4403425" cy="361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LTL Input/Output and LTL Generator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84" y="1395224"/>
            <a:ext cx="4403425" cy="36121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/>
          <p:nvPr/>
        </p:nvSpPr>
        <p:spPr>
          <a:xfrm>
            <a:off x="4897225" y="2018775"/>
            <a:ext cx="1895700" cy="298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49) LTLGeneratorFactory</a:t>
            </a:r>
          </a:p>
        </p:txBody>
      </p:sp>
      <p:cxnSp>
        <p:nvCxnSpPr>
          <p:cNvPr id="51" name="Shape 51"/>
          <p:cNvCxnSpPr>
            <a:stCxn id="50" idx="2"/>
            <a:endCxn id="52" idx="0"/>
          </p:cNvCxnSpPr>
          <p:nvPr/>
        </p:nvCxnSpPr>
        <p:spPr>
          <a:xfrm flipH="1">
            <a:off x="5123875" y="2317275"/>
            <a:ext cx="721200" cy="57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" name="Shape 52"/>
          <p:cNvSpPr/>
          <p:nvPr/>
        </p:nvSpPr>
        <p:spPr>
          <a:xfrm>
            <a:off x="4474000" y="2896150"/>
            <a:ext cx="1299899" cy="298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50) GlobalFactory</a:t>
            </a:r>
          </a:p>
        </p:txBody>
      </p:sp>
      <p:sp>
        <p:nvSpPr>
          <p:cNvPr id="53" name="Shape 53"/>
          <p:cNvSpPr/>
          <p:nvPr/>
        </p:nvSpPr>
        <p:spPr>
          <a:xfrm>
            <a:off x="5181875" y="3294425"/>
            <a:ext cx="1299899" cy="298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51) AfterLFactory</a:t>
            </a:r>
          </a:p>
        </p:txBody>
      </p:sp>
      <p:sp>
        <p:nvSpPr>
          <p:cNvPr id="54" name="Shape 54"/>
          <p:cNvSpPr/>
          <p:nvPr/>
        </p:nvSpPr>
        <p:spPr>
          <a:xfrm>
            <a:off x="6675175" y="3304625"/>
            <a:ext cx="2129700" cy="298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52) AfterLUntilRFactory</a:t>
            </a:r>
          </a:p>
        </p:txBody>
      </p:sp>
      <p:sp>
        <p:nvSpPr>
          <p:cNvPr id="55" name="Shape 55"/>
          <p:cNvSpPr/>
          <p:nvPr/>
        </p:nvSpPr>
        <p:spPr>
          <a:xfrm>
            <a:off x="6675175" y="2918675"/>
            <a:ext cx="2129700" cy="298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53) BetweenLAndRFactory</a:t>
            </a:r>
          </a:p>
        </p:txBody>
      </p:sp>
      <p:sp>
        <p:nvSpPr>
          <p:cNvPr id="56" name="Shape 56"/>
          <p:cNvSpPr/>
          <p:nvPr/>
        </p:nvSpPr>
        <p:spPr>
          <a:xfrm>
            <a:off x="6675175" y="2532725"/>
            <a:ext cx="2129700" cy="298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54) BeforeRFactory</a:t>
            </a:r>
          </a:p>
        </p:txBody>
      </p:sp>
      <p:cxnSp>
        <p:nvCxnSpPr>
          <p:cNvPr id="57" name="Shape 57"/>
          <p:cNvCxnSpPr>
            <a:stCxn id="50" idx="2"/>
            <a:endCxn id="53" idx="0"/>
          </p:cNvCxnSpPr>
          <p:nvPr/>
        </p:nvCxnSpPr>
        <p:spPr>
          <a:xfrm flipH="1">
            <a:off x="5831875" y="2317275"/>
            <a:ext cx="13200" cy="97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" name="Shape 58"/>
          <p:cNvCxnSpPr>
            <a:stCxn id="50" idx="2"/>
            <a:endCxn id="54" idx="1"/>
          </p:cNvCxnSpPr>
          <p:nvPr/>
        </p:nvCxnSpPr>
        <p:spPr>
          <a:xfrm>
            <a:off x="5845075" y="2317275"/>
            <a:ext cx="830099" cy="113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" name="Shape 59"/>
          <p:cNvCxnSpPr>
            <a:stCxn id="50" idx="2"/>
            <a:endCxn id="55" idx="1"/>
          </p:cNvCxnSpPr>
          <p:nvPr/>
        </p:nvCxnSpPr>
        <p:spPr>
          <a:xfrm>
            <a:off x="5845075" y="2317275"/>
            <a:ext cx="830099" cy="75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" name="Shape 60"/>
          <p:cNvCxnSpPr>
            <a:stCxn id="50" idx="2"/>
            <a:endCxn id="56" idx="1"/>
          </p:cNvCxnSpPr>
          <p:nvPr/>
        </p:nvCxnSpPr>
        <p:spPr>
          <a:xfrm>
            <a:off x="5845075" y="2317275"/>
            <a:ext cx="830099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" name="Shape 61"/>
          <p:cNvSpPr/>
          <p:nvPr/>
        </p:nvSpPr>
        <p:spPr>
          <a:xfrm>
            <a:off x="4347075" y="1449025"/>
            <a:ext cx="4667999" cy="27542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4546200" y="1449025"/>
            <a:ext cx="1670099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LTL Input/Output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Subsystem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037" y="1412963"/>
            <a:ext cx="4730076" cy="29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Composite Proposition Generator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125" y="1194625"/>
            <a:ext cx="3181749" cy="372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875" y="4601475"/>
            <a:ext cx="1279650" cy="2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Operator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937" y="1400150"/>
            <a:ext cx="5902124" cy="32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5121250" y="2197025"/>
            <a:ext cx="1935600" cy="85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(55) AndLForBeforeR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LTL Template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205" y="0"/>
            <a:ext cx="45817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1583350"/>
            <a:ext cx="7772400" cy="1889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Elvijs' Contributions 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 The Project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Grunt Work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added logic for many classes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kept our Git repository up-to-date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taught teammates how to use Github (how to fork repository, how to make pull requests)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