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DCFB-8E3A-4F21-BFB2-003FF866968A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348-2A0C-460F-B016-C8554B6C78F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DCFB-8E3A-4F21-BFB2-003FF866968A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348-2A0C-460F-B016-C8554B6C78F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DCFB-8E3A-4F21-BFB2-003FF866968A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348-2A0C-460F-B016-C8554B6C78F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DCFB-8E3A-4F21-BFB2-003FF866968A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348-2A0C-460F-B016-C8554B6C78F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DCFB-8E3A-4F21-BFB2-003FF866968A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348-2A0C-460F-B016-C8554B6C78F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DCFB-8E3A-4F21-BFB2-003FF866968A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348-2A0C-460F-B016-C8554B6C78F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DCFB-8E3A-4F21-BFB2-003FF866968A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348-2A0C-460F-B016-C8554B6C78F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DCFB-8E3A-4F21-BFB2-003FF866968A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348-2A0C-460F-B016-C8554B6C78F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DCFB-8E3A-4F21-BFB2-003FF866968A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348-2A0C-460F-B016-C8554B6C78F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DCFB-8E3A-4F21-BFB2-003FF866968A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348-2A0C-460F-B016-C8554B6C78F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DCFB-8E3A-4F21-BFB2-003FF866968A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348-2A0C-460F-B016-C8554B6C78F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1DCFB-8E3A-4F21-BFB2-003FF866968A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57348-2A0C-460F-B016-C8554B6C78F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701636" y="1080654"/>
            <a:ext cx="1298859" cy="419519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extrusionH="196850" prstMaterial="metal">
            <a:bevelT w="177800"/>
            <a:extrusionClr>
              <a:schemeClr val="bg1"/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bg1">
                    <a:lumMod val="85000"/>
                  </a:schemeClr>
                </a:solidFill>
              </a:rPr>
              <a:t>Detalle</a:t>
            </a:r>
            <a:endParaRPr lang="es-MX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857752" y="1071546"/>
            <a:ext cx="2485157" cy="500066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extrusionH="196850" prstMaterial="metal">
            <a:bevelT w="177800"/>
            <a:extrusionClr>
              <a:schemeClr val="bg1"/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smtClean="0">
                <a:solidFill>
                  <a:schemeClr val="bg1">
                    <a:lumMod val="85000"/>
                  </a:schemeClr>
                </a:solidFill>
              </a:rPr>
              <a:t>Agregar al carrito</a:t>
            </a:r>
            <a:endParaRPr lang="es-MX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C:\AppServ\www\webstore\iconos\carri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732999" y="1113111"/>
            <a:ext cx="482207" cy="428629"/>
          </a:xfrm>
          <a:prstGeom prst="rect">
            <a:avLst/>
          </a:prstGeom>
          <a:noFill/>
        </p:spPr>
      </p:pic>
      <p:sp>
        <p:nvSpPr>
          <p:cNvPr id="7" name="6 Rectángulo redondeado"/>
          <p:cNvSpPr/>
          <p:nvPr/>
        </p:nvSpPr>
        <p:spPr>
          <a:xfrm>
            <a:off x="4539098" y="2553983"/>
            <a:ext cx="1820138" cy="50006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extrusionH="196850" prstMaterial="metal">
            <a:bevelT w="177800"/>
            <a:extrusionClr>
              <a:schemeClr val="bg1"/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 smtClean="0">
                <a:solidFill>
                  <a:schemeClr val="bg1">
                    <a:lumMod val="85000"/>
                  </a:schemeClr>
                </a:solidFill>
              </a:rPr>
              <a:t>Ver carrito</a:t>
            </a:r>
            <a:endParaRPr lang="es-MX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2" descr="C:\AppServ\www\webstore\iconos\carri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7342" y="2581694"/>
            <a:ext cx="484599" cy="428629"/>
          </a:xfrm>
          <a:prstGeom prst="rect">
            <a:avLst/>
          </a:prstGeom>
          <a:noFill/>
        </p:spPr>
      </p:pic>
      <p:pic>
        <p:nvPicPr>
          <p:cNvPr id="2" name="Picture 2" descr="C:\AppServ\www\webstore\iconos\ver_carrit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54500" y="3324225"/>
            <a:ext cx="635000" cy="207963"/>
          </a:xfrm>
          <a:prstGeom prst="rect">
            <a:avLst/>
          </a:prstGeom>
          <a:noFill/>
        </p:spPr>
      </p:pic>
      <p:sp>
        <p:nvSpPr>
          <p:cNvPr id="9" name="8 Rectángulo redondeado"/>
          <p:cNvSpPr/>
          <p:nvPr/>
        </p:nvSpPr>
        <p:spPr>
          <a:xfrm>
            <a:off x="4668982" y="3399110"/>
            <a:ext cx="2438400" cy="50006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extrusionH="196850" prstMaterial="metal">
            <a:bevelT w="177800"/>
            <a:extrusionClr>
              <a:schemeClr val="bg1"/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2000" dirty="0" smtClean="0">
                <a:solidFill>
                  <a:schemeClr val="bg1">
                    <a:lumMod val="85000"/>
                  </a:schemeClr>
                </a:solidFill>
              </a:rPr>
              <a:t>Sus compras son</a:t>
            </a:r>
            <a:endParaRPr lang="es-MX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Picture 2" descr="C:\AppServ\www\webstore\iconos\carri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724028" y="3426821"/>
            <a:ext cx="471409" cy="428629"/>
          </a:xfrm>
          <a:prstGeom prst="rect">
            <a:avLst/>
          </a:prstGeom>
          <a:noFill/>
        </p:spPr>
      </p:pic>
      <p:sp>
        <p:nvSpPr>
          <p:cNvPr id="14" name="13 Elipse"/>
          <p:cNvSpPr/>
          <p:nvPr/>
        </p:nvSpPr>
        <p:spPr>
          <a:xfrm>
            <a:off x="1842655" y="2743200"/>
            <a:ext cx="706581" cy="6511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Picture 2" descr="C:\AppServ\www\webstore\iconos\carri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939261" y="2858785"/>
            <a:ext cx="471409" cy="4286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kw</dc:creator>
  <cp:lastModifiedBy>j</cp:lastModifiedBy>
  <cp:revision>12</cp:revision>
  <dcterms:created xsi:type="dcterms:W3CDTF">2016-10-20T06:33:49Z</dcterms:created>
  <dcterms:modified xsi:type="dcterms:W3CDTF">2016-10-20T20:34:32Z</dcterms:modified>
</cp:coreProperties>
</file>