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9D_F0443A08.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AD_C89B017E.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0"/>
  </p:notesMasterIdLst>
  <p:handoutMasterIdLst>
    <p:handoutMasterId r:id="rId31"/>
  </p:handoutMasterIdLst>
  <p:sldIdLst>
    <p:sldId id="410" r:id="rId5"/>
    <p:sldId id="439" r:id="rId6"/>
    <p:sldId id="440" r:id="rId7"/>
    <p:sldId id="436" r:id="rId8"/>
    <p:sldId id="437" r:id="rId9"/>
    <p:sldId id="413" r:id="rId10"/>
    <p:sldId id="438" r:id="rId11"/>
    <p:sldId id="443" r:id="rId12"/>
    <p:sldId id="420" r:id="rId13"/>
    <p:sldId id="425" r:id="rId14"/>
    <p:sldId id="423" r:id="rId15"/>
    <p:sldId id="428" r:id="rId16"/>
    <p:sldId id="431" r:id="rId17"/>
    <p:sldId id="426" r:id="rId18"/>
    <p:sldId id="421" r:id="rId19"/>
    <p:sldId id="417" r:id="rId20"/>
    <p:sldId id="418" r:id="rId21"/>
    <p:sldId id="432" r:id="rId22"/>
    <p:sldId id="433" r:id="rId23"/>
    <p:sldId id="430" r:id="rId24"/>
    <p:sldId id="441" r:id="rId25"/>
    <p:sldId id="429" r:id="rId26"/>
    <p:sldId id="422" r:id="rId27"/>
    <p:sldId id="442" r:id="rId28"/>
    <p:sldId id="41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2F61A15-DA65-3BBB-B9CA-E86C6D6AAF68}" name="Benedict, Kaitlin (CDC/NCEZID/DFWED/MDB)" initials="BK" userId="S::jsy8@cdc.gov::c444340b-0b2f-4a36-b150-ad81ff5a1be3" providerId="AD"/>
  <p188:author id="{A1E93130-BB3E-DE84-679B-0D019DD890C5}" name="Fearon Scales, Michelle (CDC/NCEZID/DFWED/MDB)" initials="F(" userId="S::utg5@cdc.gov::8df7eca6-7a72-4ecf-a2d3-b1c3b272fd3d" providerId="AD"/>
  <p188:author id="{41ACB642-5D5D-C787-B612-C05700E87E71}" name="Hennessee, Ian (CDC/NCEZID/DFWED/MDB)" initials="HI" userId="S::xye0@cdc.gov::a9b41321-3c8d-4f90-89b1-dc8431148c49" providerId="AD"/>
  <p188:author id="{B813B3E0-08E8-6F85-2399-6474C4538D62}" name="Massey, Jason (CDC/NCEZID/DFWED/OD)" initials="MJ" userId="S::qne4@cdc.gov::e9837f1d-449f-498e-bb4a-075ee1404c6d"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BEF8E3-2025-44C2-B295-53090168BA1E}" v="3" dt="2024-12-12T15:29:37.102"/>
    <p1510:client id="{30BE8DF2-600D-D3CB-812D-5E707B7F7FAD}" v="1" dt="2024-12-12T17:24:21.866"/>
    <p1510:client id="{3D748201-F591-3D7A-5FF1-80A3453886C0}" v="3" dt="2024-12-12T20:36:08.134"/>
    <p1510:client id="{48BF26FE-F210-9E60-0D8E-8F26EC2003AF}" v="78" dt="2024-12-12T15:46:50.804"/>
    <p1510:client id="{57EC9631-8521-4799-38F5-4F3B05923090}" v="763" dt="2024-12-13T14:54:20.906"/>
    <p1510:client id="{692C0572-F562-120B-6396-5D67B17C1165}" v="302" dt="2024-12-12T15:33:29.136"/>
    <p1510:client id="{6A5C9C2C-CEA4-D2D9-33F2-74E3A5D7AB3A}" v="20" dt="2024-12-12T16:00:18.511"/>
    <p1510:client id="{91BEC45B-AF3D-684C-449C-6F3080F8416F}" v="431" dt="2024-12-12T22:47:22.747"/>
    <p1510:client id="{987337E1-3975-1294-0F08-90B992CE5B3A}" v="49" dt="2024-12-12T16:10:09.278"/>
    <p1510:client id="{A1948406-A80C-4C27-A809-87B3D1FA8CCD}" v="3515" dt="2024-12-13T15:03:36.597"/>
    <p1510:client id="{B697CE8C-03BB-5BDD-02EE-A640D8306B2F}" v="45" dt="2024-12-12T19:40:35.279"/>
    <p1510:client id="{E880E3D6-4856-43C2-9FBD-CA93ACAB0E3C}" v="1803" dt="2024-12-13T15:24:13.799"/>
  </p1510:revLst>
</p1510:revInfo>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aron Scales, Michelle (CDC/NCEZID/DFWED/MDB)" userId="S::utg5@cdc.gov::8df7eca6-7a72-4ecf-a2d3-b1c3b272fd3d" providerId="AD" clId="Web-{670C9C55-B4D3-A5E0-63F5-150CF573FCD0}"/>
    <pc:docChg chg="modSld">
      <pc:chgData name="Fearon Scales, Michelle (CDC/NCEZID/DFWED/MDB)" userId="S::utg5@cdc.gov::8df7eca6-7a72-4ecf-a2d3-b1c3b272fd3d" providerId="AD" clId="Web-{670C9C55-B4D3-A5E0-63F5-150CF573FCD0}" dt="2024-12-12T14:54:49.704" v="1" actId="20577"/>
      <pc:docMkLst>
        <pc:docMk/>
      </pc:docMkLst>
      <pc:sldChg chg="modSp">
        <pc:chgData name="Fearon Scales, Michelle (CDC/NCEZID/DFWED/MDB)" userId="S::utg5@cdc.gov::8df7eca6-7a72-4ecf-a2d3-b1c3b272fd3d" providerId="AD" clId="Web-{670C9C55-B4D3-A5E0-63F5-150CF573FCD0}" dt="2024-12-12T14:54:49.704" v="1" actId="20577"/>
        <pc:sldMkLst>
          <pc:docMk/>
          <pc:sldMk cId="1984015968" sldId="426"/>
        </pc:sldMkLst>
        <pc:spChg chg="mod">
          <ac:chgData name="Fearon Scales, Michelle (CDC/NCEZID/DFWED/MDB)" userId="S::utg5@cdc.gov::8df7eca6-7a72-4ecf-a2d3-b1c3b272fd3d" providerId="AD" clId="Web-{670C9C55-B4D3-A5E0-63F5-150CF573FCD0}" dt="2024-12-12T14:54:49.704" v="1" actId="20577"/>
          <ac:spMkLst>
            <pc:docMk/>
            <pc:sldMk cId="1984015968" sldId="426"/>
            <ac:spMk id="6" creationId="{E04AECFE-8BBC-C663-0F54-B8AEF901D2FB}"/>
          </ac:spMkLst>
        </pc:spChg>
      </pc:sldChg>
    </pc:docChg>
  </pc:docChgLst>
  <pc:docChgLst>
    <pc:chgData name="Massey, Jason (CDC/NCEZID/DFWED/OD)" userId="S::qne4@cdc.gov::e9837f1d-449f-498e-bb4a-075ee1404c6d" providerId="AD" clId="Web-{48BF26FE-F210-9E60-0D8E-8F26EC2003AF}"/>
    <pc:docChg chg="modSld">
      <pc:chgData name="Massey, Jason (CDC/NCEZID/DFWED/OD)" userId="S::qne4@cdc.gov::e9837f1d-449f-498e-bb4a-075ee1404c6d" providerId="AD" clId="Web-{48BF26FE-F210-9E60-0D8E-8F26EC2003AF}" dt="2024-12-12T15:46:49.273" v="73" actId="20577"/>
      <pc:docMkLst>
        <pc:docMk/>
      </pc:docMkLst>
      <pc:sldChg chg="modSp">
        <pc:chgData name="Massey, Jason (CDC/NCEZID/DFWED/OD)" userId="S::qne4@cdc.gov::e9837f1d-449f-498e-bb4a-075ee1404c6d" providerId="AD" clId="Web-{48BF26FE-F210-9E60-0D8E-8F26EC2003AF}" dt="2024-12-12T15:36:22.061" v="3"/>
        <pc:sldMkLst>
          <pc:docMk/>
          <pc:sldMk cId="45870841" sldId="417"/>
        </pc:sldMkLst>
        <pc:picChg chg="mod modCrop">
          <ac:chgData name="Massey, Jason (CDC/NCEZID/DFWED/OD)" userId="S::qne4@cdc.gov::e9837f1d-449f-498e-bb4a-075ee1404c6d" providerId="AD" clId="Web-{48BF26FE-F210-9E60-0D8E-8F26EC2003AF}" dt="2024-12-12T15:36:22.061" v="3"/>
          <ac:picMkLst>
            <pc:docMk/>
            <pc:sldMk cId="45870841" sldId="417"/>
            <ac:picMk id="8" creationId="{00893989-380B-F425-DB70-AEBB861D90BA}"/>
          </ac:picMkLst>
        </pc:picChg>
      </pc:sldChg>
      <pc:sldChg chg="modSp">
        <pc:chgData name="Massey, Jason (CDC/NCEZID/DFWED/OD)" userId="S::qne4@cdc.gov::e9837f1d-449f-498e-bb4a-075ee1404c6d" providerId="AD" clId="Web-{48BF26FE-F210-9E60-0D8E-8F26EC2003AF}" dt="2024-12-12T15:46:29.773" v="67" actId="20577"/>
        <pc:sldMkLst>
          <pc:docMk/>
          <pc:sldMk cId="69128509" sldId="423"/>
        </pc:sldMkLst>
        <pc:spChg chg="mod">
          <ac:chgData name="Massey, Jason (CDC/NCEZID/DFWED/OD)" userId="S::qne4@cdc.gov::e9837f1d-449f-498e-bb4a-075ee1404c6d" providerId="AD" clId="Web-{48BF26FE-F210-9E60-0D8E-8F26EC2003AF}" dt="2024-12-12T15:46:29.773" v="67" actId="20577"/>
          <ac:spMkLst>
            <pc:docMk/>
            <pc:sldMk cId="69128509" sldId="423"/>
            <ac:spMk id="6" creationId="{E04AECFE-8BBC-C663-0F54-B8AEF901D2FB}"/>
          </ac:spMkLst>
        </pc:spChg>
      </pc:sldChg>
      <pc:sldChg chg="modSp">
        <pc:chgData name="Massey, Jason (CDC/NCEZID/DFWED/OD)" userId="S::qne4@cdc.gov::e9837f1d-449f-498e-bb4a-075ee1404c6d" providerId="AD" clId="Web-{48BF26FE-F210-9E60-0D8E-8F26EC2003AF}" dt="2024-12-12T15:46:49.273" v="73" actId="20577"/>
        <pc:sldMkLst>
          <pc:docMk/>
          <pc:sldMk cId="2218035315" sldId="425"/>
        </pc:sldMkLst>
        <pc:spChg chg="mod">
          <ac:chgData name="Massey, Jason (CDC/NCEZID/DFWED/OD)" userId="S::qne4@cdc.gov::e9837f1d-449f-498e-bb4a-075ee1404c6d" providerId="AD" clId="Web-{48BF26FE-F210-9E60-0D8E-8F26EC2003AF}" dt="2024-12-12T15:46:49.273" v="73" actId="20577"/>
          <ac:spMkLst>
            <pc:docMk/>
            <pc:sldMk cId="2218035315" sldId="425"/>
            <ac:spMk id="6" creationId="{E04AECFE-8BBC-C663-0F54-B8AEF901D2FB}"/>
          </ac:spMkLst>
        </pc:spChg>
      </pc:sldChg>
      <pc:sldChg chg="modSp">
        <pc:chgData name="Massey, Jason (CDC/NCEZID/DFWED/OD)" userId="S::qne4@cdc.gov::e9837f1d-449f-498e-bb4a-075ee1404c6d" providerId="AD" clId="Web-{48BF26FE-F210-9E60-0D8E-8F26EC2003AF}" dt="2024-12-12T15:39:57.871" v="5" actId="1076"/>
        <pc:sldMkLst>
          <pc:docMk/>
          <pc:sldMk cId="2629732886" sldId="431"/>
        </pc:sldMkLst>
        <pc:spChg chg="mod">
          <ac:chgData name="Massey, Jason (CDC/NCEZID/DFWED/OD)" userId="S::qne4@cdc.gov::e9837f1d-449f-498e-bb4a-075ee1404c6d" providerId="AD" clId="Web-{48BF26FE-F210-9E60-0D8E-8F26EC2003AF}" dt="2024-12-12T15:39:57.871" v="5" actId="1076"/>
          <ac:spMkLst>
            <pc:docMk/>
            <pc:sldMk cId="2629732886" sldId="431"/>
            <ac:spMk id="15" creationId="{8D79E96A-5CC6-271D-CF66-8CBE5F0052C6}"/>
          </ac:spMkLst>
        </pc:spChg>
      </pc:sldChg>
    </pc:docChg>
  </pc:docChgLst>
  <pc:docChgLst>
    <pc:chgData name="Fearon Scales, Michelle (CDC/NCEZID/DFWED/MDB)" userId="S::utg5@cdc.gov::8df7eca6-7a72-4ecf-a2d3-b1c3b272fd3d" providerId="AD" clId="Web-{57EC9631-8521-4799-38F5-4F3B05923090}"/>
    <pc:docChg chg="addSld modSld sldOrd">
      <pc:chgData name="Fearon Scales, Michelle (CDC/NCEZID/DFWED/MDB)" userId="S::utg5@cdc.gov::8df7eca6-7a72-4ecf-a2d3-b1c3b272fd3d" providerId="AD" clId="Web-{57EC9631-8521-4799-38F5-4F3B05923090}" dt="2024-12-13T14:55:19.940" v="1092"/>
      <pc:docMkLst>
        <pc:docMk/>
      </pc:docMkLst>
      <pc:sldChg chg="modSp">
        <pc:chgData name="Fearon Scales, Michelle (CDC/NCEZID/DFWED/MDB)" userId="S::utg5@cdc.gov::8df7eca6-7a72-4ecf-a2d3-b1c3b272fd3d" providerId="AD" clId="Web-{57EC9631-8521-4799-38F5-4F3B05923090}" dt="2024-12-13T14:06:06.430" v="288" actId="1076"/>
        <pc:sldMkLst>
          <pc:docMk/>
          <pc:sldMk cId="3390304222" sldId="410"/>
        </pc:sldMkLst>
        <pc:spChg chg="mod">
          <ac:chgData name="Fearon Scales, Michelle (CDC/NCEZID/DFWED/MDB)" userId="S::utg5@cdc.gov::8df7eca6-7a72-4ecf-a2d3-b1c3b272fd3d" providerId="AD" clId="Web-{57EC9631-8521-4799-38F5-4F3B05923090}" dt="2024-12-13T14:06:06.430" v="288" actId="1076"/>
          <ac:spMkLst>
            <pc:docMk/>
            <pc:sldMk cId="3390304222" sldId="410"/>
            <ac:spMk id="2" creationId="{7AB1D9D6-2977-ABCD-FDF8-51AFA5064E54}"/>
          </ac:spMkLst>
        </pc:spChg>
      </pc:sldChg>
      <pc:sldChg chg="addSp modSp">
        <pc:chgData name="Fearon Scales, Michelle (CDC/NCEZID/DFWED/MDB)" userId="S::utg5@cdc.gov::8df7eca6-7a72-4ecf-a2d3-b1c3b272fd3d" providerId="AD" clId="Web-{57EC9631-8521-4799-38F5-4F3B05923090}" dt="2024-12-13T14:04:23.083" v="285" actId="20577"/>
        <pc:sldMkLst>
          <pc:docMk/>
          <pc:sldMk cId="4031003144" sldId="413"/>
        </pc:sldMkLst>
        <pc:spChg chg="add mod">
          <ac:chgData name="Fearon Scales, Michelle (CDC/NCEZID/DFWED/MDB)" userId="S::utg5@cdc.gov::8df7eca6-7a72-4ecf-a2d3-b1c3b272fd3d" providerId="AD" clId="Web-{57EC9631-8521-4799-38F5-4F3B05923090}" dt="2024-12-13T14:02:44.173" v="282" actId="1076"/>
          <ac:spMkLst>
            <pc:docMk/>
            <pc:sldMk cId="4031003144" sldId="413"/>
            <ac:spMk id="3" creationId="{EBD43377-72B1-EB13-DD4D-B06C40FBA4B0}"/>
          </ac:spMkLst>
        </pc:spChg>
        <pc:spChg chg="mod">
          <ac:chgData name="Fearon Scales, Michelle (CDC/NCEZID/DFWED/MDB)" userId="S::utg5@cdc.gov::8df7eca6-7a72-4ecf-a2d3-b1c3b272fd3d" providerId="AD" clId="Web-{57EC9631-8521-4799-38F5-4F3B05923090}" dt="2024-12-13T14:04:23.083" v="285" actId="20577"/>
          <ac:spMkLst>
            <pc:docMk/>
            <pc:sldMk cId="4031003144" sldId="413"/>
            <ac:spMk id="6" creationId="{E04AECFE-8BBC-C663-0F54-B8AEF901D2FB}"/>
          </ac:spMkLst>
        </pc:spChg>
      </pc:sldChg>
      <pc:sldChg chg="modSp mod modShow">
        <pc:chgData name="Fearon Scales, Michelle (CDC/NCEZID/DFWED/MDB)" userId="S::utg5@cdc.gov::8df7eca6-7a72-4ecf-a2d3-b1c3b272fd3d" providerId="AD" clId="Web-{57EC9631-8521-4799-38F5-4F3B05923090}" dt="2024-12-13T14:54:20.906" v="1091"/>
        <pc:sldMkLst>
          <pc:docMk/>
          <pc:sldMk cId="2468040137" sldId="414"/>
        </pc:sldMkLst>
        <pc:spChg chg="mod">
          <ac:chgData name="Fearon Scales, Michelle (CDC/NCEZID/DFWED/MDB)" userId="S::utg5@cdc.gov::8df7eca6-7a72-4ecf-a2d3-b1c3b272fd3d" providerId="AD" clId="Web-{57EC9631-8521-4799-38F5-4F3B05923090}" dt="2024-12-13T14:44:42.855" v="969" actId="1076"/>
          <ac:spMkLst>
            <pc:docMk/>
            <pc:sldMk cId="2468040137" sldId="414"/>
            <ac:spMk id="2" creationId="{805346ED-721D-85EE-2F1B-A31D0912DE29}"/>
          </ac:spMkLst>
        </pc:spChg>
      </pc:sldChg>
      <pc:sldChg chg="modSp">
        <pc:chgData name="Fearon Scales, Michelle (CDC/NCEZID/DFWED/MDB)" userId="S::utg5@cdc.gov::8df7eca6-7a72-4ecf-a2d3-b1c3b272fd3d" providerId="AD" clId="Web-{57EC9631-8521-4799-38F5-4F3B05923090}" dt="2024-12-13T14:38:50.249" v="891" actId="14100"/>
        <pc:sldMkLst>
          <pc:docMk/>
          <pc:sldMk cId="176529211" sldId="418"/>
        </pc:sldMkLst>
        <pc:spChg chg="mod">
          <ac:chgData name="Fearon Scales, Michelle (CDC/NCEZID/DFWED/MDB)" userId="S::utg5@cdc.gov::8df7eca6-7a72-4ecf-a2d3-b1c3b272fd3d" providerId="AD" clId="Web-{57EC9631-8521-4799-38F5-4F3B05923090}" dt="2024-12-13T14:38:50.249" v="891" actId="14100"/>
          <ac:spMkLst>
            <pc:docMk/>
            <pc:sldMk cId="176529211" sldId="418"/>
            <ac:spMk id="3" creationId="{DB097449-5B72-ADA0-3B2D-1CBC160D6B90}"/>
          </ac:spMkLst>
        </pc:spChg>
      </pc:sldChg>
      <pc:sldChg chg="modSp">
        <pc:chgData name="Fearon Scales, Michelle (CDC/NCEZID/DFWED/MDB)" userId="S::utg5@cdc.gov::8df7eca6-7a72-4ecf-a2d3-b1c3b272fd3d" providerId="AD" clId="Web-{57EC9631-8521-4799-38F5-4F3B05923090}" dt="2024-12-13T14:37:32.652" v="885" actId="20577"/>
        <pc:sldMkLst>
          <pc:docMk/>
          <pc:sldMk cId="4200412351" sldId="421"/>
        </pc:sldMkLst>
        <pc:spChg chg="mod">
          <ac:chgData name="Fearon Scales, Michelle (CDC/NCEZID/DFWED/MDB)" userId="S::utg5@cdc.gov::8df7eca6-7a72-4ecf-a2d3-b1c3b272fd3d" providerId="AD" clId="Web-{57EC9631-8521-4799-38F5-4F3B05923090}" dt="2024-12-13T14:37:32.652" v="885" actId="20577"/>
          <ac:spMkLst>
            <pc:docMk/>
            <pc:sldMk cId="4200412351" sldId="421"/>
            <ac:spMk id="3" creationId="{6C8ED8ED-59BB-AADA-ED64-4E5A29517B49}"/>
          </ac:spMkLst>
        </pc:spChg>
      </pc:sldChg>
      <pc:sldChg chg="modSp">
        <pc:chgData name="Fearon Scales, Michelle (CDC/NCEZID/DFWED/MDB)" userId="S::utg5@cdc.gov::8df7eca6-7a72-4ecf-a2d3-b1c3b272fd3d" providerId="AD" clId="Web-{57EC9631-8521-4799-38F5-4F3B05923090}" dt="2024-12-13T14:44:21.854" v="968" actId="20577"/>
        <pc:sldMkLst>
          <pc:docMk/>
          <pc:sldMk cId="562047708" sldId="422"/>
        </pc:sldMkLst>
        <pc:spChg chg="mod">
          <ac:chgData name="Fearon Scales, Michelle (CDC/NCEZID/DFWED/MDB)" userId="S::utg5@cdc.gov::8df7eca6-7a72-4ecf-a2d3-b1c3b272fd3d" providerId="AD" clId="Web-{57EC9631-8521-4799-38F5-4F3B05923090}" dt="2024-12-13T14:44:21.854" v="968" actId="20577"/>
          <ac:spMkLst>
            <pc:docMk/>
            <pc:sldMk cId="562047708" sldId="422"/>
            <ac:spMk id="2" creationId="{805346ED-721D-85EE-2F1B-A31D0912DE29}"/>
          </ac:spMkLst>
        </pc:spChg>
      </pc:sldChg>
      <pc:sldChg chg="modSp">
        <pc:chgData name="Fearon Scales, Michelle (CDC/NCEZID/DFWED/MDB)" userId="S::utg5@cdc.gov::8df7eca6-7a72-4ecf-a2d3-b1c3b272fd3d" providerId="AD" clId="Web-{57EC9631-8521-4799-38F5-4F3B05923090}" dt="2024-12-13T14:27:57.335" v="860" actId="20577"/>
        <pc:sldMkLst>
          <pc:docMk/>
          <pc:sldMk cId="69128509" sldId="423"/>
        </pc:sldMkLst>
        <pc:spChg chg="mod">
          <ac:chgData name="Fearon Scales, Michelle (CDC/NCEZID/DFWED/MDB)" userId="S::utg5@cdc.gov::8df7eca6-7a72-4ecf-a2d3-b1c3b272fd3d" providerId="AD" clId="Web-{57EC9631-8521-4799-38F5-4F3B05923090}" dt="2024-12-13T14:27:57.335" v="860" actId="20577"/>
          <ac:spMkLst>
            <pc:docMk/>
            <pc:sldMk cId="69128509" sldId="423"/>
            <ac:spMk id="6" creationId="{E04AECFE-8BBC-C663-0F54-B8AEF901D2FB}"/>
          </ac:spMkLst>
        </pc:spChg>
      </pc:sldChg>
      <pc:sldChg chg="modSp">
        <pc:chgData name="Fearon Scales, Michelle (CDC/NCEZID/DFWED/MDB)" userId="S::utg5@cdc.gov::8df7eca6-7a72-4ecf-a2d3-b1c3b272fd3d" providerId="AD" clId="Web-{57EC9631-8521-4799-38F5-4F3B05923090}" dt="2024-12-13T14:26:18.207" v="830" actId="20577"/>
        <pc:sldMkLst>
          <pc:docMk/>
          <pc:sldMk cId="2218035315" sldId="425"/>
        </pc:sldMkLst>
        <pc:spChg chg="mod">
          <ac:chgData name="Fearon Scales, Michelle (CDC/NCEZID/DFWED/MDB)" userId="S::utg5@cdc.gov::8df7eca6-7a72-4ecf-a2d3-b1c3b272fd3d" providerId="AD" clId="Web-{57EC9631-8521-4799-38F5-4F3B05923090}" dt="2024-12-13T14:26:18.207" v="830" actId="20577"/>
          <ac:spMkLst>
            <pc:docMk/>
            <pc:sldMk cId="2218035315" sldId="425"/>
            <ac:spMk id="6" creationId="{E04AECFE-8BBC-C663-0F54-B8AEF901D2FB}"/>
          </ac:spMkLst>
        </pc:spChg>
      </pc:sldChg>
      <pc:sldChg chg="modSp">
        <pc:chgData name="Fearon Scales, Michelle (CDC/NCEZID/DFWED/MDB)" userId="S::utg5@cdc.gov::8df7eca6-7a72-4ecf-a2d3-b1c3b272fd3d" providerId="AD" clId="Web-{57EC9631-8521-4799-38F5-4F3B05923090}" dt="2024-12-13T14:36:24.291" v="875" actId="20577"/>
        <pc:sldMkLst>
          <pc:docMk/>
          <pc:sldMk cId="1984015968" sldId="426"/>
        </pc:sldMkLst>
        <pc:spChg chg="mod">
          <ac:chgData name="Fearon Scales, Michelle (CDC/NCEZID/DFWED/MDB)" userId="S::utg5@cdc.gov::8df7eca6-7a72-4ecf-a2d3-b1c3b272fd3d" providerId="AD" clId="Web-{57EC9631-8521-4799-38F5-4F3B05923090}" dt="2024-12-13T14:36:24.291" v="875" actId="20577"/>
          <ac:spMkLst>
            <pc:docMk/>
            <pc:sldMk cId="1984015968" sldId="426"/>
            <ac:spMk id="6" creationId="{E04AECFE-8BBC-C663-0F54-B8AEF901D2FB}"/>
          </ac:spMkLst>
        </pc:spChg>
      </pc:sldChg>
      <pc:sldChg chg="modSp">
        <pc:chgData name="Fearon Scales, Michelle (CDC/NCEZID/DFWED/MDB)" userId="S::utg5@cdc.gov::8df7eca6-7a72-4ecf-a2d3-b1c3b272fd3d" providerId="AD" clId="Web-{57EC9631-8521-4799-38F5-4F3B05923090}" dt="2024-12-13T14:28:03.414" v="863" actId="20577"/>
        <pc:sldMkLst>
          <pc:docMk/>
          <pc:sldMk cId="1643077366" sldId="428"/>
        </pc:sldMkLst>
        <pc:spChg chg="mod">
          <ac:chgData name="Fearon Scales, Michelle (CDC/NCEZID/DFWED/MDB)" userId="S::utg5@cdc.gov::8df7eca6-7a72-4ecf-a2d3-b1c3b272fd3d" providerId="AD" clId="Web-{57EC9631-8521-4799-38F5-4F3B05923090}" dt="2024-12-13T14:28:03.414" v="863" actId="20577"/>
          <ac:spMkLst>
            <pc:docMk/>
            <pc:sldMk cId="1643077366" sldId="428"/>
            <ac:spMk id="5" creationId="{8FBD1DD7-95AC-FBDE-736A-970FBDD80D6B}"/>
          </ac:spMkLst>
        </pc:spChg>
      </pc:sldChg>
      <pc:sldChg chg="modSp mod modClrScheme chgLayout">
        <pc:chgData name="Fearon Scales, Michelle (CDC/NCEZID/DFWED/MDB)" userId="S::utg5@cdc.gov::8df7eca6-7a72-4ecf-a2d3-b1c3b272fd3d" providerId="AD" clId="Web-{57EC9631-8521-4799-38F5-4F3B05923090}" dt="2024-12-13T14:44:08.291" v="967"/>
        <pc:sldMkLst>
          <pc:docMk/>
          <pc:sldMk cId="3365601662" sldId="429"/>
        </pc:sldMkLst>
        <pc:spChg chg="mod ord">
          <ac:chgData name="Fearon Scales, Michelle (CDC/NCEZID/DFWED/MDB)" userId="S::utg5@cdc.gov::8df7eca6-7a72-4ecf-a2d3-b1c3b272fd3d" providerId="AD" clId="Web-{57EC9631-8521-4799-38F5-4F3B05923090}" dt="2024-12-13T14:44:08.291" v="967"/>
          <ac:spMkLst>
            <pc:docMk/>
            <pc:sldMk cId="3365601662" sldId="429"/>
            <ac:spMk id="2" creationId="{805346ED-721D-85EE-2F1B-A31D0912DE29}"/>
          </ac:spMkLst>
        </pc:spChg>
      </pc:sldChg>
      <pc:sldChg chg="modSp">
        <pc:chgData name="Fearon Scales, Michelle (CDC/NCEZID/DFWED/MDB)" userId="S::utg5@cdc.gov::8df7eca6-7a72-4ecf-a2d3-b1c3b272fd3d" providerId="AD" clId="Web-{57EC9631-8521-4799-38F5-4F3B05923090}" dt="2024-12-13T14:43:14.586" v="957" actId="20577"/>
        <pc:sldMkLst>
          <pc:docMk/>
          <pc:sldMk cId="2618763422" sldId="430"/>
        </pc:sldMkLst>
        <pc:spChg chg="mod">
          <ac:chgData name="Fearon Scales, Michelle (CDC/NCEZID/DFWED/MDB)" userId="S::utg5@cdc.gov::8df7eca6-7a72-4ecf-a2d3-b1c3b272fd3d" providerId="AD" clId="Web-{57EC9631-8521-4799-38F5-4F3B05923090}" dt="2024-12-13T14:43:14.586" v="957" actId="20577"/>
          <ac:spMkLst>
            <pc:docMk/>
            <pc:sldMk cId="2618763422" sldId="430"/>
            <ac:spMk id="3" creationId="{DB097449-5B72-ADA0-3B2D-1CBC160D6B90}"/>
          </ac:spMkLst>
        </pc:spChg>
      </pc:sldChg>
      <pc:sldChg chg="modSp">
        <pc:chgData name="Fearon Scales, Michelle (CDC/NCEZID/DFWED/MDB)" userId="S::utg5@cdc.gov::8df7eca6-7a72-4ecf-a2d3-b1c3b272fd3d" providerId="AD" clId="Web-{57EC9631-8521-4799-38F5-4F3B05923090}" dt="2024-12-13T13:03:11.353" v="225"/>
        <pc:sldMkLst>
          <pc:docMk/>
          <pc:sldMk cId="2629732886" sldId="431"/>
        </pc:sldMkLst>
        <pc:spChg chg="mod">
          <ac:chgData name="Fearon Scales, Michelle (CDC/NCEZID/DFWED/MDB)" userId="S::utg5@cdc.gov::8df7eca6-7a72-4ecf-a2d3-b1c3b272fd3d" providerId="AD" clId="Web-{57EC9631-8521-4799-38F5-4F3B05923090}" dt="2024-12-13T13:03:11.353" v="224"/>
          <ac:spMkLst>
            <pc:docMk/>
            <pc:sldMk cId="2629732886" sldId="431"/>
            <ac:spMk id="9" creationId="{814FF769-7582-147A-D156-D04985F39BC0}"/>
          </ac:spMkLst>
        </pc:spChg>
        <pc:spChg chg="mod">
          <ac:chgData name="Fearon Scales, Michelle (CDC/NCEZID/DFWED/MDB)" userId="S::utg5@cdc.gov::8df7eca6-7a72-4ecf-a2d3-b1c3b272fd3d" providerId="AD" clId="Web-{57EC9631-8521-4799-38F5-4F3B05923090}" dt="2024-12-13T13:03:11.353" v="225"/>
          <ac:spMkLst>
            <pc:docMk/>
            <pc:sldMk cId="2629732886" sldId="431"/>
            <ac:spMk id="12" creationId="{B6680B35-2E0C-4DBC-D7F3-089DD7E3F5E2}"/>
          </ac:spMkLst>
        </pc:spChg>
      </pc:sldChg>
      <pc:sldChg chg="modSp">
        <pc:chgData name="Fearon Scales, Michelle (CDC/NCEZID/DFWED/MDB)" userId="S::utg5@cdc.gov::8df7eca6-7a72-4ecf-a2d3-b1c3b272fd3d" providerId="AD" clId="Web-{57EC9631-8521-4799-38F5-4F3B05923090}" dt="2024-12-13T14:42:15.272" v="930"/>
        <pc:sldMkLst>
          <pc:docMk/>
          <pc:sldMk cId="1688829977" sldId="432"/>
        </pc:sldMkLst>
        <pc:spChg chg="mod">
          <ac:chgData name="Fearon Scales, Michelle (CDC/NCEZID/DFWED/MDB)" userId="S::utg5@cdc.gov::8df7eca6-7a72-4ecf-a2d3-b1c3b272fd3d" providerId="AD" clId="Web-{57EC9631-8521-4799-38F5-4F3B05923090}" dt="2024-12-13T14:42:15.272" v="930"/>
          <ac:spMkLst>
            <pc:docMk/>
            <pc:sldMk cId="1688829977" sldId="432"/>
            <ac:spMk id="3" creationId="{DB097449-5B72-ADA0-3B2D-1CBC160D6B90}"/>
          </ac:spMkLst>
        </pc:spChg>
      </pc:sldChg>
      <pc:sldChg chg="modSp">
        <pc:chgData name="Fearon Scales, Michelle (CDC/NCEZID/DFWED/MDB)" userId="S::utg5@cdc.gov::8df7eca6-7a72-4ecf-a2d3-b1c3b272fd3d" providerId="AD" clId="Web-{57EC9631-8521-4799-38F5-4F3B05923090}" dt="2024-12-13T14:41:39.880" v="928" actId="20577"/>
        <pc:sldMkLst>
          <pc:docMk/>
          <pc:sldMk cId="1843579410" sldId="433"/>
        </pc:sldMkLst>
        <pc:spChg chg="mod">
          <ac:chgData name="Fearon Scales, Michelle (CDC/NCEZID/DFWED/MDB)" userId="S::utg5@cdc.gov::8df7eca6-7a72-4ecf-a2d3-b1c3b272fd3d" providerId="AD" clId="Web-{57EC9631-8521-4799-38F5-4F3B05923090}" dt="2024-12-13T14:41:39.880" v="928" actId="20577"/>
          <ac:spMkLst>
            <pc:docMk/>
            <pc:sldMk cId="1843579410" sldId="433"/>
            <ac:spMk id="3" creationId="{DB097449-5B72-ADA0-3B2D-1CBC160D6B90}"/>
          </ac:spMkLst>
        </pc:spChg>
      </pc:sldChg>
      <pc:sldChg chg="modSp">
        <pc:chgData name="Fearon Scales, Michelle (CDC/NCEZID/DFWED/MDB)" userId="S::utg5@cdc.gov::8df7eca6-7a72-4ecf-a2d3-b1c3b272fd3d" providerId="AD" clId="Web-{57EC9631-8521-4799-38F5-4F3B05923090}" dt="2024-12-13T14:21:51.385" v="824" actId="20577"/>
        <pc:sldMkLst>
          <pc:docMk/>
          <pc:sldMk cId="2246361425" sldId="438"/>
        </pc:sldMkLst>
        <pc:spChg chg="mod">
          <ac:chgData name="Fearon Scales, Michelle (CDC/NCEZID/DFWED/MDB)" userId="S::utg5@cdc.gov::8df7eca6-7a72-4ecf-a2d3-b1c3b272fd3d" providerId="AD" clId="Web-{57EC9631-8521-4799-38F5-4F3B05923090}" dt="2024-12-13T14:21:51.385" v="824" actId="20577"/>
          <ac:spMkLst>
            <pc:docMk/>
            <pc:sldMk cId="2246361425" sldId="438"/>
            <ac:spMk id="3" creationId="{0A87DF6A-72BC-ADC8-81FC-F2DF544AD9E5}"/>
          </ac:spMkLst>
        </pc:spChg>
      </pc:sldChg>
      <pc:sldChg chg="addSp modSp modNotes">
        <pc:chgData name="Fearon Scales, Michelle (CDC/NCEZID/DFWED/MDB)" userId="S::utg5@cdc.gov::8df7eca6-7a72-4ecf-a2d3-b1c3b272fd3d" providerId="AD" clId="Web-{57EC9631-8521-4799-38F5-4F3B05923090}" dt="2024-12-13T14:55:19.940" v="1092"/>
        <pc:sldMkLst>
          <pc:docMk/>
          <pc:sldMk cId="1516590462" sldId="439"/>
        </pc:sldMkLst>
        <pc:spChg chg="add mod">
          <ac:chgData name="Fearon Scales, Michelle (CDC/NCEZID/DFWED/MDB)" userId="S::utg5@cdc.gov::8df7eca6-7a72-4ecf-a2d3-b1c3b272fd3d" providerId="AD" clId="Web-{57EC9631-8521-4799-38F5-4F3B05923090}" dt="2024-12-13T14:11:12.613" v="477" actId="20577"/>
          <ac:spMkLst>
            <pc:docMk/>
            <pc:sldMk cId="1516590462" sldId="439"/>
            <ac:spMk id="2" creationId="{108C144C-B083-BADE-0549-BD5242965B12}"/>
          </ac:spMkLst>
        </pc:spChg>
      </pc:sldChg>
      <pc:sldChg chg="modSp">
        <pc:chgData name="Fearon Scales, Michelle (CDC/NCEZID/DFWED/MDB)" userId="S::utg5@cdc.gov::8df7eca6-7a72-4ecf-a2d3-b1c3b272fd3d" providerId="AD" clId="Web-{57EC9631-8521-4799-38F5-4F3B05923090}" dt="2024-12-13T14:43:49.791" v="966" actId="14100"/>
        <pc:sldMkLst>
          <pc:docMk/>
          <pc:sldMk cId="605871954" sldId="441"/>
        </pc:sldMkLst>
        <pc:spChg chg="mod">
          <ac:chgData name="Fearon Scales, Michelle (CDC/NCEZID/DFWED/MDB)" userId="S::utg5@cdc.gov::8df7eca6-7a72-4ecf-a2d3-b1c3b272fd3d" providerId="AD" clId="Web-{57EC9631-8521-4799-38F5-4F3B05923090}" dt="2024-12-13T14:43:49.791" v="966" actId="14100"/>
          <ac:spMkLst>
            <pc:docMk/>
            <pc:sldMk cId="605871954" sldId="441"/>
            <ac:spMk id="3" creationId="{DB097449-5B72-ADA0-3B2D-1CBC160D6B90}"/>
          </ac:spMkLst>
        </pc:spChg>
      </pc:sldChg>
      <pc:sldChg chg="addSp delSp modSp add ord replId">
        <pc:chgData name="Fearon Scales, Michelle (CDC/NCEZID/DFWED/MDB)" userId="S::utg5@cdc.gov::8df7eca6-7a72-4ecf-a2d3-b1c3b272fd3d" providerId="AD" clId="Web-{57EC9631-8521-4799-38F5-4F3B05923090}" dt="2024-12-13T14:53:55.156" v="1090" actId="1076"/>
        <pc:sldMkLst>
          <pc:docMk/>
          <pc:sldMk cId="2541734176" sldId="442"/>
        </pc:sldMkLst>
        <pc:spChg chg="del">
          <ac:chgData name="Fearon Scales, Michelle (CDC/NCEZID/DFWED/MDB)" userId="S::utg5@cdc.gov::8df7eca6-7a72-4ecf-a2d3-b1c3b272fd3d" providerId="AD" clId="Web-{57EC9631-8521-4799-38F5-4F3B05923090}" dt="2024-12-13T14:50:25.273" v="1069"/>
          <ac:spMkLst>
            <pc:docMk/>
            <pc:sldMk cId="2541734176" sldId="442"/>
            <ac:spMk id="3" creationId="{DB097449-5B72-ADA0-3B2D-1CBC160D6B90}"/>
          </ac:spMkLst>
        </pc:spChg>
        <pc:spChg chg="mod">
          <ac:chgData name="Fearon Scales, Michelle (CDC/NCEZID/DFWED/MDB)" userId="S::utg5@cdc.gov::8df7eca6-7a72-4ecf-a2d3-b1c3b272fd3d" providerId="AD" clId="Web-{57EC9631-8521-4799-38F5-4F3B05923090}" dt="2024-12-13T14:52:06.902" v="1081"/>
          <ac:spMkLst>
            <pc:docMk/>
            <pc:sldMk cId="2541734176" sldId="442"/>
            <ac:spMk id="9" creationId="{20194E8E-4B41-FA49-50CD-7C3E1AC752D5}"/>
          </ac:spMkLst>
        </pc:spChg>
        <pc:spChg chg="del">
          <ac:chgData name="Fearon Scales, Michelle (CDC/NCEZID/DFWED/MDB)" userId="S::utg5@cdc.gov::8df7eca6-7a72-4ecf-a2d3-b1c3b272fd3d" providerId="AD" clId="Web-{57EC9631-8521-4799-38F5-4F3B05923090}" dt="2024-12-13T14:50:12.054" v="1067"/>
          <ac:spMkLst>
            <pc:docMk/>
            <pc:sldMk cId="2541734176" sldId="442"/>
            <ac:spMk id="10" creationId="{6F2BCE39-B140-AC55-3CD6-2502679767D8}"/>
          </ac:spMkLst>
        </pc:spChg>
        <pc:spChg chg="del mod">
          <ac:chgData name="Fearon Scales, Michelle (CDC/NCEZID/DFWED/MDB)" userId="S::utg5@cdc.gov::8df7eca6-7a72-4ecf-a2d3-b1c3b272fd3d" providerId="AD" clId="Web-{57EC9631-8521-4799-38F5-4F3B05923090}" dt="2024-12-13T14:50:10.507" v="1066"/>
          <ac:spMkLst>
            <pc:docMk/>
            <pc:sldMk cId="2541734176" sldId="442"/>
            <ac:spMk id="11" creationId="{B6A43C17-FF49-F50E-F90D-D3D874B5591C}"/>
          </ac:spMkLst>
        </pc:spChg>
        <pc:spChg chg="add del mod">
          <ac:chgData name="Fearon Scales, Michelle (CDC/NCEZID/DFWED/MDB)" userId="S::utg5@cdc.gov::8df7eca6-7a72-4ecf-a2d3-b1c3b272fd3d" providerId="AD" clId="Web-{57EC9631-8521-4799-38F5-4F3B05923090}" dt="2024-12-13T14:50:41.821" v="1070"/>
          <ac:spMkLst>
            <pc:docMk/>
            <pc:sldMk cId="2541734176" sldId="442"/>
            <ac:spMk id="14" creationId="{BAA31F33-5F7F-1C66-3740-7794A5B0E9EF}"/>
          </ac:spMkLst>
        </pc:spChg>
        <pc:spChg chg="add mod">
          <ac:chgData name="Fearon Scales, Michelle (CDC/NCEZID/DFWED/MDB)" userId="S::utg5@cdc.gov::8df7eca6-7a72-4ecf-a2d3-b1c3b272fd3d" providerId="AD" clId="Web-{57EC9631-8521-4799-38F5-4F3B05923090}" dt="2024-12-13T14:53:55.156" v="1090" actId="1076"/>
          <ac:spMkLst>
            <pc:docMk/>
            <pc:sldMk cId="2541734176" sldId="442"/>
            <ac:spMk id="16" creationId="{8B59F395-5CE7-9722-A95A-AC14788230A5}"/>
          </ac:spMkLst>
        </pc:spChg>
        <pc:grpChg chg="add mod">
          <ac:chgData name="Fearon Scales, Michelle (CDC/NCEZID/DFWED/MDB)" userId="S::utg5@cdc.gov::8df7eca6-7a72-4ecf-a2d3-b1c3b272fd3d" providerId="AD" clId="Web-{57EC9631-8521-4799-38F5-4F3B05923090}" dt="2024-12-13T14:51:43.807" v="1080" actId="1076"/>
          <ac:grpSpMkLst>
            <pc:docMk/>
            <pc:sldMk cId="2541734176" sldId="442"/>
            <ac:grpSpMk id="15" creationId="{1AEFF869-5A80-D605-4CC3-FA9413F9FF38}"/>
          </ac:grpSpMkLst>
        </pc:grpChg>
        <pc:picChg chg="add mod modCrop">
          <ac:chgData name="Fearon Scales, Michelle (CDC/NCEZID/DFWED/MDB)" userId="S::utg5@cdc.gov::8df7eca6-7a72-4ecf-a2d3-b1c3b272fd3d" providerId="AD" clId="Web-{57EC9631-8521-4799-38F5-4F3B05923090}" dt="2024-12-13T14:46:08.920" v="981" actId="1076"/>
          <ac:picMkLst>
            <pc:docMk/>
            <pc:sldMk cId="2541734176" sldId="442"/>
            <ac:picMk id="4" creationId="{1ED4CEB0-311A-0641-1D88-5E4A512AFEDC}"/>
          </ac:picMkLst>
        </pc:picChg>
        <pc:picChg chg="mod modCrop">
          <ac:chgData name="Fearon Scales, Michelle (CDC/NCEZID/DFWED/MDB)" userId="S::utg5@cdc.gov::8df7eca6-7a72-4ecf-a2d3-b1c3b272fd3d" providerId="AD" clId="Web-{57EC9631-8521-4799-38F5-4F3B05923090}" dt="2024-12-13T14:47:05.204" v="990"/>
          <ac:picMkLst>
            <pc:docMk/>
            <pc:sldMk cId="2541734176" sldId="442"/>
            <ac:picMk id="5" creationId="{4781E868-6061-3447-F3E3-9C42C119E2D2}"/>
          </ac:picMkLst>
        </pc:picChg>
        <pc:picChg chg="add mod modCrop">
          <ac:chgData name="Fearon Scales, Michelle (CDC/NCEZID/DFWED/MDB)" userId="S::utg5@cdc.gov::8df7eca6-7a72-4ecf-a2d3-b1c3b272fd3d" providerId="AD" clId="Web-{57EC9631-8521-4799-38F5-4F3B05923090}" dt="2024-12-13T14:49:37.412" v="1014" actId="1076"/>
          <ac:picMkLst>
            <pc:docMk/>
            <pc:sldMk cId="2541734176" sldId="442"/>
            <ac:picMk id="7" creationId="{6272A075-4D4A-0F96-F4DD-A507F89C1C41}"/>
          </ac:picMkLst>
        </pc:picChg>
        <pc:picChg chg="mod ord modCrop">
          <ac:chgData name="Fearon Scales, Michelle (CDC/NCEZID/DFWED/MDB)" userId="S::utg5@cdc.gov::8df7eca6-7a72-4ecf-a2d3-b1c3b272fd3d" providerId="AD" clId="Web-{57EC9631-8521-4799-38F5-4F3B05923090}" dt="2024-12-13T14:49:13.958" v="1008" actId="14100"/>
          <ac:picMkLst>
            <pc:docMk/>
            <pc:sldMk cId="2541734176" sldId="442"/>
            <ac:picMk id="8" creationId="{0F909839-A849-98F3-1227-E8C68573A7CD}"/>
          </ac:picMkLst>
        </pc:picChg>
        <pc:picChg chg="mod ord modCrop">
          <ac:chgData name="Fearon Scales, Michelle (CDC/NCEZID/DFWED/MDB)" userId="S::utg5@cdc.gov::8df7eca6-7a72-4ecf-a2d3-b1c3b272fd3d" providerId="AD" clId="Web-{57EC9631-8521-4799-38F5-4F3B05923090}" dt="2024-12-13T14:49:01.473" v="1007" actId="1076"/>
          <ac:picMkLst>
            <pc:docMk/>
            <pc:sldMk cId="2541734176" sldId="442"/>
            <ac:picMk id="13" creationId="{81AAEF2A-E9FF-884D-66D4-9685D8DAE1EC}"/>
          </ac:picMkLst>
        </pc:picChg>
      </pc:sldChg>
    </pc:docChg>
  </pc:docChgLst>
  <pc:docChgLst>
    <pc:chgData name="Benedict, Kaitlin (CDC/NCEZID/DFWED/MDB)" userId="S::jsy8@cdc.gov::c444340b-0b2f-4a36-b150-ad81ff5a1be3" providerId="AD" clId="Web-{FA2BA949-36F1-F0E5-2503-04DCF75D3527}"/>
    <pc:docChg chg="mod modSld">
      <pc:chgData name="Benedict, Kaitlin (CDC/NCEZID/DFWED/MDB)" userId="S::jsy8@cdc.gov::c444340b-0b2f-4a36-b150-ad81ff5a1be3" providerId="AD" clId="Web-{FA2BA949-36F1-F0E5-2503-04DCF75D3527}" dt="2024-12-11T21:49:10.293" v="277" actId="20577"/>
      <pc:docMkLst>
        <pc:docMk/>
      </pc:docMkLst>
      <pc:sldChg chg="modSp">
        <pc:chgData name="Benedict, Kaitlin (CDC/NCEZID/DFWED/MDB)" userId="S::jsy8@cdc.gov::c444340b-0b2f-4a36-b150-ad81ff5a1be3" providerId="AD" clId="Web-{FA2BA949-36F1-F0E5-2503-04DCF75D3527}" dt="2024-12-11T21:47:49.308" v="274" actId="20577"/>
        <pc:sldMkLst>
          <pc:docMk/>
          <pc:sldMk cId="4099523951" sldId="420"/>
        </pc:sldMkLst>
        <pc:spChg chg="mod">
          <ac:chgData name="Benedict, Kaitlin (CDC/NCEZID/DFWED/MDB)" userId="S::jsy8@cdc.gov::c444340b-0b2f-4a36-b150-ad81ff5a1be3" providerId="AD" clId="Web-{FA2BA949-36F1-F0E5-2503-04DCF75D3527}" dt="2024-12-11T21:47:49.308" v="274" actId="20577"/>
          <ac:spMkLst>
            <pc:docMk/>
            <pc:sldMk cId="4099523951" sldId="420"/>
            <ac:spMk id="6" creationId="{E04AECFE-8BBC-C663-0F54-B8AEF901D2FB}"/>
          </ac:spMkLst>
        </pc:spChg>
      </pc:sldChg>
      <pc:sldChg chg="modSp">
        <pc:chgData name="Benedict, Kaitlin (CDC/NCEZID/DFWED/MDB)" userId="S::jsy8@cdc.gov::c444340b-0b2f-4a36-b150-ad81ff5a1be3" providerId="AD" clId="Web-{FA2BA949-36F1-F0E5-2503-04DCF75D3527}" dt="2024-12-11T21:49:10.293" v="277" actId="20577"/>
        <pc:sldMkLst>
          <pc:docMk/>
          <pc:sldMk cId="2218035315" sldId="425"/>
        </pc:sldMkLst>
        <pc:spChg chg="mod">
          <ac:chgData name="Benedict, Kaitlin (CDC/NCEZID/DFWED/MDB)" userId="S::jsy8@cdc.gov::c444340b-0b2f-4a36-b150-ad81ff5a1be3" providerId="AD" clId="Web-{FA2BA949-36F1-F0E5-2503-04DCF75D3527}" dt="2024-12-11T21:49:10.293" v="277" actId="20577"/>
          <ac:spMkLst>
            <pc:docMk/>
            <pc:sldMk cId="2218035315" sldId="425"/>
            <ac:spMk id="6" creationId="{E04AECFE-8BBC-C663-0F54-B8AEF901D2FB}"/>
          </ac:spMkLst>
        </pc:spChg>
      </pc:sldChg>
    </pc:docChg>
  </pc:docChgLst>
  <pc:docChgLst>
    <pc:chgData name="Benedict, Kaitlin (CDC/NCEZID/DFWED/MDB)" userId="S::jsy8@cdc.gov::c444340b-0b2f-4a36-b150-ad81ff5a1be3" providerId="AD" clId="Web-{04BEF8E3-2025-44C2-B295-53090168BA1E}"/>
    <pc:docChg chg="modSld">
      <pc:chgData name="Benedict, Kaitlin (CDC/NCEZID/DFWED/MDB)" userId="S::jsy8@cdc.gov::c444340b-0b2f-4a36-b150-ad81ff5a1be3" providerId="AD" clId="Web-{04BEF8E3-2025-44C2-B295-53090168BA1E}" dt="2024-12-12T15:29:36.008" v="1" actId="20577"/>
      <pc:docMkLst>
        <pc:docMk/>
      </pc:docMkLst>
      <pc:sldChg chg="modSp">
        <pc:chgData name="Benedict, Kaitlin (CDC/NCEZID/DFWED/MDB)" userId="S::jsy8@cdc.gov::c444340b-0b2f-4a36-b150-ad81ff5a1be3" providerId="AD" clId="Web-{04BEF8E3-2025-44C2-B295-53090168BA1E}" dt="2024-12-12T15:29:36.008" v="1" actId="20577"/>
        <pc:sldMkLst>
          <pc:docMk/>
          <pc:sldMk cId="176529211" sldId="418"/>
        </pc:sldMkLst>
        <pc:spChg chg="mod">
          <ac:chgData name="Benedict, Kaitlin (CDC/NCEZID/DFWED/MDB)" userId="S::jsy8@cdc.gov::c444340b-0b2f-4a36-b150-ad81ff5a1be3" providerId="AD" clId="Web-{04BEF8E3-2025-44C2-B295-53090168BA1E}" dt="2024-12-12T15:29:36.008" v="1" actId="20577"/>
          <ac:spMkLst>
            <pc:docMk/>
            <pc:sldMk cId="176529211" sldId="418"/>
            <ac:spMk id="3" creationId="{DB097449-5B72-ADA0-3B2D-1CBC160D6B90}"/>
          </ac:spMkLst>
        </pc:spChg>
      </pc:sldChg>
    </pc:docChg>
  </pc:docChgLst>
  <pc:docChgLst>
    <pc:chgData name="Fearon Scales, Michelle (CDC/NCEZID/DFWED/MDB)" userId="S::utg5@cdc.gov::8df7eca6-7a72-4ecf-a2d3-b1c3b272fd3d" providerId="AD" clId="Web-{5FEE1917-7FD7-44C7-5982-DCAE38A16EA1}"/>
    <pc:docChg chg="mod modSld">
      <pc:chgData name="Fearon Scales, Michelle (CDC/NCEZID/DFWED/MDB)" userId="S::utg5@cdc.gov::8df7eca6-7a72-4ecf-a2d3-b1c3b272fd3d" providerId="AD" clId="Web-{5FEE1917-7FD7-44C7-5982-DCAE38A16EA1}" dt="2024-12-11T20:06:26.956" v="139" actId="14100"/>
      <pc:docMkLst>
        <pc:docMk/>
      </pc:docMkLst>
      <pc:sldChg chg="modSp">
        <pc:chgData name="Fearon Scales, Michelle (CDC/NCEZID/DFWED/MDB)" userId="S::utg5@cdc.gov::8df7eca6-7a72-4ecf-a2d3-b1c3b272fd3d" providerId="AD" clId="Web-{5FEE1917-7FD7-44C7-5982-DCAE38A16EA1}" dt="2024-12-11T19:55:07.777" v="36" actId="14100"/>
        <pc:sldMkLst>
          <pc:docMk/>
          <pc:sldMk cId="3390304222" sldId="410"/>
        </pc:sldMkLst>
        <pc:spChg chg="mod">
          <ac:chgData name="Fearon Scales, Michelle (CDC/NCEZID/DFWED/MDB)" userId="S::utg5@cdc.gov::8df7eca6-7a72-4ecf-a2d3-b1c3b272fd3d" providerId="AD" clId="Web-{5FEE1917-7FD7-44C7-5982-DCAE38A16EA1}" dt="2024-12-11T19:55:07.777" v="36" actId="14100"/>
          <ac:spMkLst>
            <pc:docMk/>
            <pc:sldMk cId="3390304222" sldId="410"/>
            <ac:spMk id="2" creationId="{7AB1D9D6-2977-ABCD-FDF8-51AFA5064E54}"/>
          </ac:spMkLst>
        </pc:spChg>
      </pc:sldChg>
      <pc:sldChg chg="modSp">
        <pc:chgData name="Fearon Scales, Michelle (CDC/NCEZID/DFWED/MDB)" userId="S::utg5@cdc.gov::8df7eca6-7a72-4ecf-a2d3-b1c3b272fd3d" providerId="AD" clId="Web-{5FEE1917-7FD7-44C7-5982-DCAE38A16EA1}" dt="2024-12-11T20:06:26.956" v="139" actId="14100"/>
        <pc:sldMkLst>
          <pc:docMk/>
          <pc:sldMk cId="4099523951" sldId="420"/>
        </pc:sldMkLst>
        <pc:spChg chg="mod">
          <ac:chgData name="Fearon Scales, Michelle (CDC/NCEZID/DFWED/MDB)" userId="S::utg5@cdc.gov::8df7eca6-7a72-4ecf-a2d3-b1c3b272fd3d" providerId="AD" clId="Web-{5FEE1917-7FD7-44C7-5982-DCAE38A16EA1}" dt="2024-12-11T20:06:26.956" v="139" actId="14100"/>
          <ac:spMkLst>
            <pc:docMk/>
            <pc:sldMk cId="4099523951" sldId="420"/>
            <ac:spMk id="6" creationId="{E04AECFE-8BBC-C663-0F54-B8AEF901D2FB}"/>
          </ac:spMkLst>
        </pc:spChg>
      </pc:sldChg>
      <pc:sldChg chg="modSp">
        <pc:chgData name="Fearon Scales, Michelle (CDC/NCEZID/DFWED/MDB)" userId="S::utg5@cdc.gov::8df7eca6-7a72-4ecf-a2d3-b1c3b272fd3d" providerId="AD" clId="Web-{5FEE1917-7FD7-44C7-5982-DCAE38A16EA1}" dt="2024-12-11T19:47:55.141" v="35" actId="20577"/>
        <pc:sldMkLst>
          <pc:docMk/>
          <pc:sldMk cId="2218035315" sldId="425"/>
        </pc:sldMkLst>
        <pc:spChg chg="mod">
          <ac:chgData name="Fearon Scales, Michelle (CDC/NCEZID/DFWED/MDB)" userId="S::utg5@cdc.gov::8df7eca6-7a72-4ecf-a2d3-b1c3b272fd3d" providerId="AD" clId="Web-{5FEE1917-7FD7-44C7-5982-DCAE38A16EA1}" dt="2024-12-11T19:47:55.141" v="35" actId="20577"/>
          <ac:spMkLst>
            <pc:docMk/>
            <pc:sldMk cId="2218035315" sldId="425"/>
            <ac:spMk id="6" creationId="{E04AECFE-8BBC-C663-0F54-B8AEF901D2FB}"/>
          </ac:spMkLst>
        </pc:spChg>
      </pc:sldChg>
      <pc:sldChg chg="modSp">
        <pc:chgData name="Fearon Scales, Michelle (CDC/NCEZID/DFWED/MDB)" userId="S::utg5@cdc.gov::8df7eca6-7a72-4ecf-a2d3-b1c3b272fd3d" providerId="AD" clId="Web-{5FEE1917-7FD7-44C7-5982-DCAE38A16EA1}" dt="2024-12-11T19:37:16.570" v="30" actId="20577"/>
        <pc:sldMkLst>
          <pc:docMk/>
          <pc:sldMk cId="1984015968" sldId="426"/>
        </pc:sldMkLst>
        <pc:spChg chg="mod">
          <ac:chgData name="Fearon Scales, Michelle (CDC/NCEZID/DFWED/MDB)" userId="S::utg5@cdc.gov::8df7eca6-7a72-4ecf-a2d3-b1c3b272fd3d" providerId="AD" clId="Web-{5FEE1917-7FD7-44C7-5982-DCAE38A16EA1}" dt="2024-12-11T19:37:16.570" v="30" actId="20577"/>
          <ac:spMkLst>
            <pc:docMk/>
            <pc:sldMk cId="1984015968" sldId="426"/>
            <ac:spMk id="6" creationId="{E04AECFE-8BBC-C663-0F54-B8AEF901D2FB}"/>
          </ac:spMkLst>
        </pc:spChg>
      </pc:sldChg>
    </pc:docChg>
  </pc:docChgLst>
  <pc:docChgLst>
    <pc:chgData name="Fearon Scales, Michelle (CDC/NCEZID/DFWED/MDB)" userId="S::utg5@cdc.gov::8df7eca6-7a72-4ecf-a2d3-b1c3b272fd3d" providerId="AD" clId="Web-{541E61A2-580B-3FD4-6BB0-F16E99B0437D}"/>
    <pc:docChg chg="modSld">
      <pc:chgData name="Fearon Scales, Michelle (CDC/NCEZID/DFWED/MDB)" userId="S::utg5@cdc.gov::8df7eca6-7a72-4ecf-a2d3-b1c3b272fd3d" providerId="AD" clId="Web-{541E61A2-580B-3FD4-6BB0-F16E99B0437D}" dt="2024-12-12T13:46:02.593" v="0" actId="14100"/>
      <pc:docMkLst>
        <pc:docMk/>
      </pc:docMkLst>
      <pc:sldChg chg="modSp">
        <pc:chgData name="Fearon Scales, Michelle (CDC/NCEZID/DFWED/MDB)" userId="S::utg5@cdc.gov::8df7eca6-7a72-4ecf-a2d3-b1c3b272fd3d" providerId="AD" clId="Web-{541E61A2-580B-3FD4-6BB0-F16E99B0437D}" dt="2024-12-12T13:46:02.593" v="0" actId="14100"/>
        <pc:sldMkLst>
          <pc:docMk/>
          <pc:sldMk cId="3390304222" sldId="410"/>
        </pc:sldMkLst>
        <pc:spChg chg="mod">
          <ac:chgData name="Fearon Scales, Michelle (CDC/NCEZID/DFWED/MDB)" userId="S::utg5@cdc.gov::8df7eca6-7a72-4ecf-a2d3-b1c3b272fd3d" providerId="AD" clId="Web-{541E61A2-580B-3FD4-6BB0-F16E99B0437D}" dt="2024-12-12T13:46:02.593" v="0" actId="14100"/>
          <ac:spMkLst>
            <pc:docMk/>
            <pc:sldMk cId="3390304222" sldId="410"/>
            <ac:spMk id="2" creationId="{7AB1D9D6-2977-ABCD-FDF8-51AFA5064E54}"/>
          </ac:spMkLst>
        </pc:spChg>
      </pc:sldChg>
    </pc:docChg>
  </pc:docChgLst>
  <pc:docChgLst>
    <pc:chgData name="Hennessee, Ian (CDC/NCEZID/DFWED/MDB)" userId="S::xye0@cdc.gov::a9b41321-3c8d-4f90-89b1-dc8431148c49" providerId="AD" clId="Web-{3EC3CC18-38AE-DDB2-04F4-A77377E11A9F}"/>
    <pc:docChg chg="mod">
      <pc:chgData name="Hennessee, Ian (CDC/NCEZID/DFWED/MDB)" userId="S::xye0@cdc.gov::a9b41321-3c8d-4f90-89b1-dc8431148c49" providerId="AD" clId="Web-{3EC3CC18-38AE-DDB2-04F4-A77377E11A9F}" dt="2024-12-12T14:34:46.089" v="0"/>
      <pc:docMkLst>
        <pc:docMk/>
      </pc:docMkLst>
    </pc:docChg>
  </pc:docChgLst>
  <pc:docChgLst>
    <pc:chgData name="Massey, Jason (CDC/NCEZID/DFWED/OD)" userId="S::qne4@cdc.gov::e9837f1d-449f-498e-bb4a-075ee1404c6d" providerId="AD" clId="Web-{3759A1B4-7062-0C50-6280-483B980368EB}"/>
    <pc:docChg chg="mod modSld">
      <pc:chgData name="Massey, Jason (CDC/NCEZID/DFWED/OD)" userId="S::qne4@cdc.gov::e9837f1d-449f-498e-bb4a-075ee1404c6d" providerId="AD" clId="Web-{3759A1B4-7062-0C50-6280-483B980368EB}" dt="2024-12-11T20:08:34.218" v="9" actId="20577"/>
      <pc:docMkLst>
        <pc:docMk/>
      </pc:docMkLst>
      <pc:sldChg chg="addSp modSp">
        <pc:chgData name="Massey, Jason (CDC/NCEZID/DFWED/OD)" userId="S::qne4@cdc.gov::e9837f1d-449f-498e-bb4a-075ee1404c6d" providerId="AD" clId="Web-{3759A1B4-7062-0C50-6280-483B980368EB}" dt="2024-12-11T20:08:34.218" v="9" actId="20577"/>
        <pc:sldMkLst>
          <pc:docMk/>
          <pc:sldMk cId="3390304222" sldId="410"/>
        </pc:sldMkLst>
        <pc:spChg chg="add mod">
          <ac:chgData name="Massey, Jason (CDC/NCEZID/DFWED/OD)" userId="S::qne4@cdc.gov::e9837f1d-449f-498e-bb4a-075ee1404c6d" providerId="AD" clId="Web-{3759A1B4-7062-0C50-6280-483B980368EB}" dt="2024-12-11T20:08:34.218" v="9" actId="20577"/>
          <ac:spMkLst>
            <pc:docMk/>
            <pc:sldMk cId="3390304222" sldId="410"/>
            <ac:spMk id="3" creationId="{4347F7DE-1EA3-5ADE-EFF8-2A0A9403FD96}"/>
          </ac:spMkLst>
        </pc:spChg>
      </pc:sldChg>
    </pc:docChg>
  </pc:docChgLst>
  <pc:docChgLst>
    <pc:chgData name="Hennessee, Ian (CDC/NCEZID/DFWED/MDB)" userId="a9b41321-3c8d-4f90-89b1-dc8431148c49" providerId="ADAL" clId="{A1948406-A80C-4C27-A809-87B3D1FA8CCD}"/>
    <pc:docChg chg="undo custSel modSld">
      <pc:chgData name="Hennessee, Ian (CDC/NCEZID/DFWED/MDB)" userId="a9b41321-3c8d-4f90-89b1-dc8431148c49" providerId="ADAL" clId="{A1948406-A80C-4C27-A809-87B3D1FA8CCD}" dt="2024-12-13T15:03:36.597" v="3508" actId="20577"/>
      <pc:docMkLst>
        <pc:docMk/>
      </pc:docMkLst>
      <pc:sldChg chg="modSp mod addCm modCm modNotesTx">
        <pc:chgData name="Hennessee, Ian (CDC/NCEZID/DFWED/MDB)" userId="a9b41321-3c8d-4f90-89b1-dc8431148c49" providerId="ADAL" clId="{A1948406-A80C-4C27-A809-87B3D1FA8CCD}" dt="2024-12-13T15:03:36.597" v="3508" actId="20577"/>
        <pc:sldMkLst>
          <pc:docMk/>
          <pc:sldMk cId="4031003144" sldId="413"/>
        </pc:sldMkLst>
        <pc:spChg chg="mod">
          <ac:chgData name="Hennessee, Ian (CDC/NCEZID/DFWED/MDB)" userId="a9b41321-3c8d-4f90-89b1-dc8431148c49" providerId="ADAL" clId="{A1948406-A80C-4C27-A809-87B3D1FA8CCD}" dt="2024-12-13T14:49:54.624" v="2436" actId="20577"/>
          <ac:spMkLst>
            <pc:docMk/>
            <pc:sldMk cId="4031003144" sldId="413"/>
            <ac:spMk id="2" creationId="{805346ED-721D-85EE-2F1B-A31D0912DE29}"/>
          </ac:spMkLst>
        </pc:spChg>
        <pc:spChg chg="mod">
          <ac:chgData name="Hennessee, Ian (CDC/NCEZID/DFWED/MDB)" userId="a9b41321-3c8d-4f90-89b1-dc8431148c49" providerId="ADAL" clId="{A1948406-A80C-4C27-A809-87B3D1FA8CCD}" dt="2024-12-13T14:54:52.328" v="3247" actId="20577"/>
          <ac:spMkLst>
            <pc:docMk/>
            <pc:sldMk cId="4031003144" sldId="413"/>
            <ac:spMk id="3" creationId="{EBD43377-72B1-EB13-DD4D-B06C40FBA4B0}"/>
          </ac:spMkLst>
        </pc:spChg>
        <pc:spChg chg="mod">
          <ac:chgData name="Hennessee, Ian (CDC/NCEZID/DFWED/MDB)" userId="a9b41321-3c8d-4f90-89b1-dc8431148c49" providerId="ADAL" clId="{A1948406-A80C-4C27-A809-87B3D1FA8CCD}" dt="2024-12-13T15:03:36.597" v="3508" actId="20577"/>
          <ac:spMkLst>
            <pc:docMk/>
            <pc:sldMk cId="4031003144" sldId="413"/>
            <ac:spMk id="6" creationId="{E04AECFE-8BBC-C663-0F54-B8AEF901D2FB}"/>
          </ac:spMkLst>
        </pc:spChg>
        <pc:extLst>
          <p:ext xmlns:p="http://schemas.openxmlformats.org/presentationml/2006/main" uri="{D6D511B9-2390-475A-947B-AFAB55BFBCF1}">
            <pc226:cmChg xmlns:pc226="http://schemas.microsoft.com/office/powerpoint/2022/06/main/command" chg="add mod">
              <pc226:chgData name="Hennessee, Ian (CDC/NCEZID/DFWED/MDB)" userId="a9b41321-3c8d-4f90-89b1-dc8431148c49" providerId="ADAL" clId="{A1948406-A80C-4C27-A809-87B3D1FA8CCD}" dt="2024-12-13T15:03:36.597" v="3508" actId="20577"/>
              <pc2:cmMkLst xmlns:pc2="http://schemas.microsoft.com/office/powerpoint/2019/9/main/command">
                <pc:docMk/>
                <pc:sldMk cId="4031003144" sldId="413"/>
                <pc2:cmMk id="{D9AE5640-64B6-490C-A0E0-E461573C452E}"/>
              </pc2:cmMkLst>
              <pc226:cmRplyChg chg="add">
                <pc226:chgData name="Hennessee, Ian (CDC/NCEZID/DFWED/MDB)" userId="a9b41321-3c8d-4f90-89b1-dc8431148c49" providerId="ADAL" clId="{A1948406-A80C-4C27-A809-87B3D1FA8CCD}" dt="2024-12-13T15:02:50.341" v="3502"/>
                <pc2:cmRplyMkLst xmlns:pc2="http://schemas.microsoft.com/office/powerpoint/2019/9/main/command">
                  <pc:docMk/>
                  <pc:sldMk cId="4031003144" sldId="413"/>
                  <pc2:cmMk id="{D9AE5640-64B6-490C-A0E0-E461573C452E}"/>
                  <pc2:cmRplyMk id="{5202E75B-DEB4-40AF-853E-18567CCE9424}"/>
                </pc2:cmRplyMkLst>
              </pc226:cmRplyChg>
            </pc226:cmChg>
            <pc226:cmChg xmlns:pc226="http://schemas.microsoft.com/office/powerpoint/2022/06/main/command" chg="add">
              <pc226:chgData name="Hennessee, Ian (CDC/NCEZID/DFWED/MDB)" userId="a9b41321-3c8d-4f90-89b1-dc8431148c49" providerId="ADAL" clId="{A1948406-A80C-4C27-A809-87B3D1FA8CCD}" dt="2024-12-12T17:23:17.578" v="1"/>
              <pc2:cmMkLst xmlns:pc2="http://schemas.microsoft.com/office/powerpoint/2019/9/main/command">
                <pc:docMk/>
                <pc:sldMk cId="4031003144" sldId="413"/>
                <pc2:cmMk id="{F63ADCB6-B6B8-45DC-A843-4B9D5B7A71C7}"/>
              </pc2:cmMkLst>
              <pc226:cmRplyChg chg="add">
                <pc226:chgData name="Hennessee, Ian (CDC/NCEZID/DFWED/MDB)" userId="a9b41321-3c8d-4f90-89b1-dc8431148c49" providerId="ADAL" clId="{A1948406-A80C-4C27-A809-87B3D1FA8CCD}" dt="2024-12-12T17:23:17.578" v="1"/>
                <pc2:cmRplyMkLst xmlns:pc2="http://schemas.microsoft.com/office/powerpoint/2019/9/main/command">
                  <pc:docMk/>
                  <pc:sldMk cId="4031003144" sldId="413"/>
                  <pc2:cmMk id="{F63ADCB6-B6B8-45DC-A843-4B9D5B7A71C7}"/>
                  <pc2:cmRplyMk id="{EB5579B8-6D07-48F0-A85B-F0B0B2E2220E}"/>
                </pc2:cmRplyMkLst>
              </pc226:cmRplyChg>
            </pc226:cmChg>
          </p:ext>
        </pc:extLst>
      </pc:sldChg>
      <pc:sldChg chg="addCm">
        <pc:chgData name="Hennessee, Ian (CDC/NCEZID/DFWED/MDB)" userId="a9b41321-3c8d-4f90-89b1-dc8431148c49" providerId="ADAL" clId="{A1948406-A80C-4C27-A809-87B3D1FA8CCD}" dt="2024-12-12T17:27:08.278" v="3"/>
        <pc:sldMkLst>
          <pc:docMk/>
          <pc:sldMk cId="3934890892" sldId="419"/>
        </pc:sldMkLst>
        <pc:extLst>
          <p:ext xmlns:p="http://schemas.openxmlformats.org/presentationml/2006/main" uri="{D6D511B9-2390-475A-947B-AFAB55BFBCF1}">
            <pc226:cmChg xmlns:pc226="http://schemas.microsoft.com/office/powerpoint/2022/06/main/command" chg="add">
              <pc226:chgData name="Hennessee, Ian (CDC/NCEZID/DFWED/MDB)" userId="a9b41321-3c8d-4f90-89b1-dc8431148c49" providerId="ADAL" clId="{A1948406-A80C-4C27-A809-87B3D1FA8CCD}" dt="2024-12-12T17:27:08.278" v="3"/>
              <pc2:cmMkLst xmlns:pc2="http://schemas.microsoft.com/office/powerpoint/2019/9/main/command">
                <pc:docMk/>
                <pc:sldMk cId="3934890892" sldId="419"/>
                <pc2:cmMk id="{4A5C88B8-0C2D-4174-8E55-436FCA70901E}"/>
              </pc2:cmMkLst>
            </pc226:cmChg>
          </p:ext>
        </pc:extLst>
      </pc:sldChg>
      <pc:sldChg chg="addCm modCm">
        <pc:chgData name="Hennessee, Ian (CDC/NCEZID/DFWED/MDB)" userId="a9b41321-3c8d-4f90-89b1-dc8431148c49" providerId="ADAL" clId="{A1948406-A80C-4C27-A809-87B3D1FA8CCD}" dt="2024-12-12T17:50:44.132" v="8"/>
        <pc:sldMkLst>
          <pc:docMk/>
          <pc:sldMk cId="2618763422" sldId="430"/>
        </pc:sldMkLst>
        <pc:extLst>
          <p:ext xmlns:p="http://schemas.openxmlformats.org/presentationml/2006/main" uri="{D6D511B9-2390-475A-947B-AFAB55BFBCF1}">
            <pc226:cmChg xmlns:pc226="http://schemas.microsoft.com/office/powerpoint/2022/06/main/command" chg="add">
              <pc226:chgData name="Hennessee, Ian (CDC/NCEZID/DFWED/MDB)" userId="a9b41321-3c8d-4f90-89b1-dc8431148c49" providerId="ADAL" clId="{A1948406-A80C-4C27-A809-87B3D1FA8CCD}" dt="2024-12-12T17:50:44.132" v="8"/>
              <pc2:cmMkLst xmlns:pc2="http://schemas.microsoft.com/office/powerpoint/2019/9/main/command">
                <pc:docMk/>
                <pc:sldMk cId="2618763422" sldId="430"/>
                <pc2:cmMk id="{ABF7AA70-D1FA-4E20-ABB4-44B00BF015B4}"/>
              </pc2:cmMkLst>
              <pc226:cmRplyChg chg="add">
                <pc226:chgData name="Hennessee, Ian (CDC/NCEZID/DFWED/MDB)" userId="a9b41321-3c8d-4f90-89b1-dc8431148c49" providerId="ADAL" clId="{A1948406-A80C-4C27-A809-87B3D1FA8CCD}" dt="2024-12-12T17:50:44.132" v="8"/>
                <pc2:cmRplyMkLst xmlns:pc2="http://schemas.microsoft.com/office/powerpoint/2019/9/main/command">
                  <pc:docMk/>
                  <pc:sldMk cId="2618763422" sldId="430"/>
                  <pc2:cmMk id="{ABF7AA70-D1FA-4E20-ABB4-44B00BF015B4}"/>
                  <pc2:cmRplyMk id="{3C5DA40A-8CBF-4D71-A7CC-4FBEC29BF20B}"/>
                </pc2:cmRplyMkLst>
              </pc226:cmRplyChg>
            </pc226:cmChg>
            <pc226:cmChg xmlns:pc226="http://schemas.microsoft.com/office/powerpoint/2022/06/main/command" chg="add">
              <pc226:chgData name="Hennessee, Ian (CDC/NCEZID/DFWED/MDB)" userId="a9b41321-3c8d-4f90-89b1-dc8431148c49" providerId="ADAL" clId="{A1948406-A80C-4C27-A809-87B3D1FA8CCD}" dt="2024-12-12T17:44:51.190" v="6"/>
              <pc2:cmMkLst xmlns:pc2="http://schemas.microsoft.com/office/powerpoint/2019/9/main/command">
                <pc:docMk/>
                <pc:sldMk cId="2618763422" sldId="430"/>
                <pc2:cmMk id="{0644DF88-DFBB-45FC-B9E2-CE3F323F3BBD}"/>
              </pc2:cmMkLst>
            </pc226:cmChg>
          </p:ext>
        </pc:extLst>
      </pc:sldChg>
      <pc:sldChg chg="addCm">
        <pc:chgData name="Hennessee, Ian (CDC/NCEZID/DFWED/MDB)" userId="a9b41321-3c8d-4f90-89b1-dc8431148c49" providerId="ADAL" clId="{A1948406-A80C-4C27-A809-87B3D1FA8CCD}" dt="2024-12-12T17:48:08.543" v="7"/>
        <pc:sldMkLst>
          <pc:docMk/>
          <pc:sldMk cId="1688829977" sldId="432"/>
        </pc:sldMkLst>
        <pc:extLst>
          <p:ext xmlns:p="http://schemas.openxmlformats.org/presentationml/2006/main" uri="{D6D511B9-2390-475A-947B-AFAB55BFBCF1}">
            <pc226:cmChg xmlns:pc226="http://schemas.microsoft.com/office/powerpoint/2022/06/main/command" chg="add">
              <pc226:chgData name="Hennessee, Ian (CDC/NCEZID/DFWED/MDB)" userId="a9b41321-3c8d-4f90-89b1-dc8431148c49" providerId="ADAL" clId="{A1948406-A80C-4C27-A809-87B3D1FA8CCD}" dt="2024-12-12T17:48:08.543" v="7"/>
              <pc2:cmMkLst xmlns:pc2="http://schemas.microsoft.com/office/powerpoint/2019/9/main/command">
                <pc:docMk/>
                <pc:sldMk cId="1688829977" sldId="432"/>
                <pc2:cmMk id="{04B3F115-BB61-4E1C-8BCB-37E755425D6A}"/>
              </pc2:cmMkLst>
            </pc226:cmChg>
          </p:ext>
        </pc:extLst>
      </pc:sldChg>
      <pc:sldChg chg="addCm">
        <pc:chgData name="Hennessee, Ian (CDC/NCEZID/DFWED/MDB)" userId="a9b41321-3c8d-4f90-89b1-dc8431148c49" providerId="ADAL" clId="{A1948406-A80C-4C27-A809-87B3D1FA8CCD}" dt="2024-12-12T17:41:40.711" v="4"/>
        <pc:sldMkLst>
          <pc:docMk/>
          <pc:sldMk cId="1843579410" sldId="433"/>
        </pc:sldMkLst>
        <pc:extLst>
          <p:ext xmlns:p="http://schemas.openxmlformats.org/presentationml/2006/main" uri="{D6D511B9-2390-475A-947B-AFAB55BFBCF1}">
            <pc226:cmChg xmlns:pc226="http://schemas.microsoft.com/office/powerpoint/2022/06/main/command" chg="add">
              <pc226:chgData name="Hennessee, Ian (CDC/NCEZID/DFWED/MDB)" userId="a9b41321-3c8d-4f90-89b1-dc8431148c49" providerId="ADAL" clId="{A1948406-A80C-4C27-A809-87B3D1FA8CCD}" dt="2024-12-12T17:41:40.711" v="4"/>
              <pc2:cmMkLst xmlns:pc2="http://schemas.microsoft.com/office/powerpoint/2019/9/main/command">
                <pc:docMk/>
                <pc:sldMk cId="1843579410" sldId="433"/>
                <pc2:cmMk id="{9478C243-6CC4-4A9B-BA89-3B5ED4D02B61}"/>
              </pc2:cmMkLst>
            </pc226:cmChg>
          </p:ext>
        </pc:extLst>
      </pc:sldChg>
      <pc:sldChg chg="modNotesTx">
        <pc:chgData name="Hennessee, Ian (CDC/NCEZID/DFWED/MDB)" userId="a9b41321-3c8d-4f90-89b1-dc8431148c49" providerId="ADAL" clId="{A1948406-A80C-4C27-A809-87B3D1FA8CCD}" dt="2024-12-13T14:38:32.997" v="2021" actId="20577"/>
        <pc:sldMkLst>
          <pc:docMk/>
          <pc:sldMk cId="810346019" sldId="436"/>
        </pc:sldMkLst>
      </pc:sldChg>
      <pc:sldChg chg="modNotesTx">
        <pc:chgData name="Hennessee, Ian (CDC/NCEZID/DFWED/MDB)" userId="a9b41321-3c8d-4f90-89b1-dc8431148c49" providerId="ADAL" clId="{A1948406-A80C-4C27-A809-87B3D1FA8CCD}" dt="2024-12-13T14:50:32.540" v="2564" actId="20577"/>
        <pc:sldMkLst>
          <pc:docMk/>
          <pc:sldMk cId="3398053558" sldId="437"/>
        </pc:sldMkLst>
      </pc:sldChg>
      <pc:sldChg chg="addCm">
        <pc:chgData name="Hennessee, Ian (CDC/NCEZID/DFWED/MDB)" userId="a9b41321-3c8d-4f90-89b1-dc8431148c49" providerId="ADAL" clId="{A1948406-A80C-4C27-A809-87B3D1FA8CCD}" dt="2024-12-12T17:26:19.927" v="2"/>
        <pc:sldMkLst>
          <pc:docMk/>
          <pc:sldMk cId="2246361425" sldId="438"/>
        </pc:sldMkLst>
        <pc:extLst>
          <p:ext xmlns:p="http://schemas.openxmlformats.org/presentationml/2006/main" uri="{D6D511B9-2390-475A-947B-AFAB55BFBCF1}">
            <pc226:cmChg xmlns:pc226="http://schemas.microsoft.com/office/powerpoint/2022/06/main/command" chg="add">
              <pc226:chgData name="Hennessee, Ian (CDC/NCEZID/DFWED/MDB)" userId="a9b41321-3c8d-4f90-89b1-dc8431148c49" providerId="ADAL" clId="{A1948406-A80C-4C27-A809-87B3D1FA8CCD}" dt="2024-12-12T17:26:19.927" v="2"/>
              <pc2:cmMkLst xmlns:pc2="http://schemas.microsoft.com/office/powerpoint/2019/9/main/command">
                <pc:docMk/>
                <pc:sldMk cId="2246361425" sldId="438"/>
                <pc2:cmMk id="{32A28A8A-8D08-43BF-88D2-515B7EFF9F02}"/>
              </pc2:cmMkLst>
            </pc226:cmChg>
          </p:ext>
        </pc:extLst>
      </pc:sldChg>
      <pc:sldChg chg="modSp mod modNotesTx">
        <pc:chgData name="Hennessee, Ian (CDC/NCEZID/DFWED/MDB)" userId="a9b41321-3c8d-4f90-89b1-dc8431148c49" providerId="ADAL" clId="{A1948406-A80C-4C27-A809-87B3D1FA8CCD}" dt="2024-12-13T14:28:32.944" v="1099" actId="20577"/>
        <pc:sldMkLst>
          <pc:docMk/>
          <pc:sldMk cId="1516590462" sldId="439"/>
        </pc:sldMkLst>
        <pc:spChg chg="mod">
          <ac:chgData name="Hennessee, Ian (CDC/NCEZID/DFWED/MDB)" userId="a9b41321-3c8d-4f90-89b1-dc8431148c49" providerId="ADAL" clId="{A1948406-A80C-4C27-A809-87B3D1FA8CCD}" dt="2024-12-13T14:22:12.588" v="42" actId="20577"/>
          <ac:spMkLst>
            <pc:docMk/>
            <pc:sldMk cId="1516590462" sldId="439"/>
            <ac:spMk id="3" creationId="{33C7699A-E386-037C-09E1-2E880EA81FE4}"/>
          </ac:spMkLst>
        </pc:spChg>
      </pc:sldChg>
      <pc:sldChg chg="modSp mod modNotesTx">
        <pc:chgData name="Hennessee, Ian (CDC/NCEZID/DFWED/MDB)" userId="a9b41321-3c8d-4f90-89b1-dc8431148c49" providerId="ADAL" clId="{A1948406-A80C-4C27-A809-87B3D1FA8CCD}" dt="2024-12-13T14:28:05.514" v="978" actId="21"/>
        <pc:sldMkLst>
          <pc:docMk/>
          <pc:sldMk cId="1321672900" sldId="440"/>
        </pc:sldMkLst>
        <pc:spChg chg="mod">
          <ac:chgData name="Hennessee, Ian (CDC/NCEZID/DFWED/MDB)" userId="a9b41321-3c8d-4f90-89b1-dc8431148c49" providerId="ADAL" clId="{A1948406-A80C-4C27-A809-87B3D1FA8CCD}" dt="2024-12-13T14:28:05.514" v="978" actId="21"/>
          <ac:spMkLst>
            <pc:docMk/>
            <pc:sldMk cId="1321672900" sldId="440"/>
            <ac:spMk id="16" creationId="{29071F16-617A-F350-9EC7-8CAECBF57939}"/>
          </ac:spMkLst>
        </pc:spChg>
      </pc:sldChg>
    </pc:docChg>
  </pc:docChgLst>
  <pc:docChgLst>
    <pc:chgData name="Benedict, Kaitlin (CDC/NCEZID/DFWED/MDB)" userId="S::jsy8@cdc.gov::c444340b-0b2f-4a36-b150-ad81ff5a1be3" providerId="AD" clId="Web-{6D14AE12-B2D6-5255-F5AD-9AF3154337CB}"/>
    <pc:docChg chg="modSld">
      <pc:chgData name="Benedict, Kaitlin (CDC/NCEZID/DFWED/MDB)" userId="S::jsy8@cdc.gov::c444340b-0b2f-4a36-b150-ad81ff5a1be3" providerId="AD" clId="Web-{6D14AE12-B2D6-5255-F5AD-9AF3154337CB}" dt="2024-12-12T13:21:50.961" v="1" actId="20577"/>
      <pc:docMkLst>
        <pc:docMk/>
      </pc:docMkLst>
      <pc:sldChg chg="modSp">
        <pc:chgData name="Benedict, Kaitlin (CDC/NCEZID/DFWED/MDB)" userId="S::jsy8@cdc.gov::c444340b-0b2f-4a36-b150-ad81ff5a1be3" providerId="AD" clId="Web-{6D14AE12-B2D6-5255-F5AD-9AF3154337CB}" dt="2024-12-12T13:21:50.961" v="1" actId="20577"/>
        <pc:sldMkLst>
          <pc:docMk/>
          <pc:sldMk cId="4099523951" sldId="420"/>
        </pc:sldMkLst>
        <pc:spChg chg="mod">
          <ac:chgData name="Benedict, Kaitlin (CDC/NCEZID/DFWED/MDB)" userId="S::jsy8@cdc.gov::c444340b-0b2f-4a36-b150-ad81ff5a1be3" providerId="AD" clId="Web-{6D14AE12-B2D6-5255-F5AD-9AF3154337CB}" dt="2024-12-12T13:21:50.961" v="1" actId="20577"/>
          <ac:spMkLst>
            <pc:docMk/>
            <pc:sldMk cId="4099523951" sldId="420"/>
            <ac:spMk id="6" creationId="{E04AECFE-8BBC-C663-0F54-B8AEF901D2FB}"/>
          </ac:spMkLst>
        </pc:spChg>
      </pc:sldChg>
    </pc:docChg>
  </pc:docChgLst>
  <pc:docChgLst>
    <pc:chgData name="Fearon Scales, Michelle (CDC/NCEZID/DFWED/MDB)" userId="S::utg5@cdc.gov::8df7eca6-7a72-4ecf-a2d3-b1c3b272fd3d" providerId="AD" clId="Web-{6A5C9C2C-CEA4-D2D9-33F2-74E3A5D7AB3A}"/>
    <pc:docChg chg="modSld">
      <pc:chgData name="Fearon Scales, Michelle (CDC/NCEZID/DFWED/MDB)" userId="S::utg5@cdc.gov::8df7eca6-7a72-4ecf-a2d3-b1c3b272fd3d" providerId="AD" clId="Web-{6A5C9C2C-CEA4-D2D9-33F2-74E3A5D7AB3A}" dt="2024-12-12T16:00:12.730" v="17" actId="20577"/>
      <pc:docMkLst>
        <pc:docMk/>
      </pc:docMkLst>
      <pc:sldChg chg="modSp">
        <pc:chgData name="Fearon Scales, Michelle (CDC/NCEZID/DFWED/MDB)" userId="S::utg5@cdc.gov::8df7eca6-7a72-4ecf-a2d3-b1c3b272fd3d" providerId="AD" clId="Web-{6A5C9C2C-CEA4-D2D9-33F2-74E3A5D7AB3A}" dt="2024-12-12T15:59:47.809" v="11" actId="14100"/>
        <pc:sldMkLst>
          <pc:docMk/>
          <pc:sldMk cId="69128509" sldId="423"/>
        </pc:sldMkLst>
        <pc:spChg chg="mod">
          <ac:chgData name="Fearon Scales, Michelle (CDC/NCEZID/DFWED/MDB)" userId="S::utg5@cdc.gov::8df7eca6-7a72-4ecf-a2d3-b1c3b272fd3d" providerId="AD" clId="Web-{6A5C9C2C-CEA4-D2D9-33F2-74E3A5D7AB3A}" dt="2024-12-12T15:59:47.809" v="11" actId="14100"/>
          <ac:spMkLst>
            <pc:docMk/>
            <pc:sldMk cId="69128509" sldId="423"/>
            <ac:spMk id="2" creationId="{805346ED-721D-85EE-2F1B-A31D0912DE29}"/>
          </ac:spMkLst>
        </pc:spChg>
      </pc:sldChg>
      <pc:sldChg chg="modSp">
        <pc:chgData name="Fearon Scales, Michelle (CDC/NCEZID/DFWED/MDB)" userId="S::utg5@cdc.gov::8df7eca6-7a72-4ecf-a2d3-b1c3b272fd3d" providerId="AD" clId="Web-{6A5C9C2C-CEA4-D2D9-33F2-74E3A5D7AB3A}" dt="2024-12-12T16:00:12.730" v="17" actId="20577"/>
        <pc:sldMkLst>
          <pc:docMk/>
          <pc:sldMk cId="2218035315" sldId="425"/>
        </pc:sldMkLst>
        <pc:spChg chg="mod">
          <ac:chgData name="Fearon Scales, Michelle (CDC/NCEZID/DFWED/MDB)" userId="S::utg5@cdc.gov::8df7eca6-7a72-4ecf-a2d3-b1c3b272fd3d" providerId="AD" clId="Web-{6A5C9C2C-CEA4-D2D9-33F2-74E3A5D7AB3A}" dt="2024-12-12T16:00:12.730" v="17" actId="20577"/>
          <ac:spMkLst>
            <pc:docMk/>
            <pc:sldMk cId="2218035315" sldId="425"/>
            <ac:spMk id="6" creationId="{E04AECFE-8BBC-C663-0F54-B8AEF901D2FB}"/>
          </ac:spMkLst>
        </pc:spChg>
      </pc:sldChg>
    </pc:docChg>
  </pc:docChgLst>
  <pc:docChgLst>
    <pc:chgData name="Fearon Scales, Michelle (CDC/NCEZID/DFWED/MDB)" userId="S::utg5@cdc.gov::8df7eca6-7a72-4ecf-a2d3-b1c3b272fd3d" providerId="AD" clId="Web-{B697CE8C-03BB-5BDD-02EE-A640D8306B2F}"/>
    <pc:docChg chg="modSld">
      <pc:chgData name="Fearon Scales, Michelle (CDC/NCEZID/DFWED/MDB)" userId="S::utg5@cdc.gov::8df7eca6-7a72-4ecf-a2d3-b1c3b272fd3d" providerId="AD" clId="Web-{B697CE8C-03BB-5BDD-02EE-A640D8306B2F}" dt="2024-12-12T19:40:33.060" v="48" actId="20577"/>
      <pc:docMkLst>
        <pc:docMk/>
      </pc:docMkLst>
      <pc:sldChg chg="modSp">
        <pc:chgData name="Fearon Scales, Michelle (CDC/NCEZID/DFWED/MDB)" userId="S::utg5@cdc.gov::8df7eca6-7a72-4ecf-a2d3-b1c3b272fd3d" providerId="AD" clId="Web-{B697CE8C-03BB-5BDD-02EE-A640D8306B2F}" dt="2024-12-12T19:40:33.060" v="48" actId="20577"/>
        <pc:sldMkLst>
          <pc:docMk/>
          <pc:sldMk cId="1516590462" sldId="439"/>
        </pc:sldMkLst>
        <pc:spChg chg="mod">
          <ac:chgData name="Fearon Scales, Michelle (CDC/NCEZID/DFWED/MDB)" userId="S::utg5@cdc.gov::8df7eca6-7a72-4ecf-a2d3-b1c3b272fd3d" providerId="AD" clId="Web-{B697CE8C-03BB-5BDD-02EE-A640D8306B2F}" dt="2024-12-12T19:40:33.060" v="48" actId="20577"/>
          <ac:spMkLst>
            <pc:docMk/>
            <pc:sldMk cId="1516590462" sldId="439"/>
            <ac:spMk id="3" creationId="{33C7699A-E386-037C-09E1-2E880EA81FE4}"/>
          </ac:spMkLst>
        </pc:spChg>
      </pc:sldChg>
    </pc:docChg>
  </pc:docChgLst>
  <pc:docChgLst>
    <pc:chgData name="Massey, Jason (CDC/NCEZID/DFWED/OD)" userId="S::qne4@cdc.gov::e9837f1d-449f-498e-bb4a-075ee1404c6d" providerId="AD" clId="Web-{987337E1-3975-1294-0F08-90B992CE5B3A}"/>
    <pc:docChg chg="modSld">
      <pc:chgData name="Massey, Jason (CDC/NCEZID/DFWED/OD)" userId="S::qne4@cdc.gov::e9837f1d-449f-498e-bb4a-075ee1404c6d" providerId="AD" clId="Web-{987337E1-3975-1294-0F08-90B992CE5B3A}" dt="2024-12-12T16:10:09.278" v="50" actId="1076"/>
      <pc:docMkLst>
        <pc:docMk/>
      </pc:docMkLst>
      <pc:sldChg chg="modSp modNotes">
        <pc:chgData name="Massey, Jason (CDC/NCEZID/DFWED/OD)" userId="S::qne4@cdc.gov::e9837f1d-449f-498e-bb4a-075ee1404c6d" providerId="AD" clId="Web-{987337E1-3975-1294-0F08-90B992CE5B3A}" dt="2024-12-12T16:09:45.356" v="46" actId="20577"/>
        <pc:sldMkLst>
          <pc:docMk/>
          <pc:sldMk cId="1643077366" sldId="428"/>
        </pc:sldMkLst>
        <pc:spChg chg="mod">
          <ac:chgData name="Massey, Jason (CDC/NCEZID/DFWED/OD)" userId="S::qne4@cdc.gov::e9837f1d-449f-498e-bb4a-075ee1404c6d" providerId="AD" clId="Web-{987337E1-3975-1294-0F08-90B992CE5B3A}" dt="2024-12-12T16:09:45.356" v="46" actId="20577"/>
          <ac:spMkLst>
            <pc:docMk/>
            <pc:sldMk cId="1643077366" sldId="428"/>
            <ac:spMk id="2" creationId="{805346ED-721D-85EE-2F1B-A31D0912DE29}"/>
          </ac:spMkLst>
        </pc:spChg>
      </pc:sldChg>
      <pc:sldChg chg="modSp">
        <pc:chgData name="Massey, Jason (CDC/NCEZID/DFWED/OD)" userId="S::qne4@cdc.gov::e9837f1d-449f-498e-bb4a-075ee1404c6d" providerId="AD" clId="Web-{987337E1-3975-1294-0F08-90B992CE5B3A}" dt="2024-12-12T16:10:09.278" v="50" actId="1076"/>
        <pc:sldMkLst>
          <pc:docMk/>
          <pc:sldMk cId="2629732886" sldId="431"/>
        </pc:sldMkLst>
        <pc:spChg chg="mod">
          <ac:chgData name="Massey, Jason (CDC/NCEZID/DFWED/OD)" userId="S::qne4@cdc.gov::e9837f1d-449f-498e-bb4a-075ee1404c6d" providerId="AD" clId="Web-{987337E1-3975-1294-0F08-90B992CE5B3A}" dt="2024-12-12T16:09:34.105" v="43" actId="1076"/>
          <ac:spMkLst>
            <pc:docMk/>
            <pc:sldMk cId="2629732886" sldId="431"/>
            <ac:spMk id="2" creationId="{805346ED-721D-85EE-2F1B-A31D0912DE29}"/>
          </ac:spMkLst>
        </pc:spChg>
        <pc:spChg chg="mod">
          <ac:chgData name="Massey, Jason (CDC/NCEZID/DFWED/OD)" userId="S::qne4@cdc.gov::e9837f1d-449f-498e-bb4a-075ee1404c6d" providerId="AD" clId="Web-{987337E1-3975-1294-0F08-90B992CE5B3A}" dt="2024-12-12T16:10:03.793" v="48" actId="1076"/>
          <ac:spMkLst>
            <pc:docMk/>
            <pc:sldMk cId="2629732886" sldId="431"/>
            <ac:spMk id="9" creationId="{814FF769-7582-147A-D156-D04985F39BC0}"/>
          </ac:spMkLst>
        </pc:spChg>
        <pc:spChg chg="mod">
          <ac:chgData name="Massey, Jason (CDC/NCEZID/DFWED/OD)" userId="S::qne4@cdc.gov::e9837f1d-449f-498e-bb4a-075ee1404c6d" providerId="AD" clId="Web-{987337E1-3975-1294-0F08-90B992CE5B3A}" dt="2024-12-12T16:10:06.950" v="49" actId="1076"/>
          <ac:spMkLst>
            <pc:docMk/>
            <pc:sldMk cId="2629732886" sldId="431"/>
            <ac:spMk id="12" creationId="{B6680B35-2E0C-4DBC-D7F3-089DD7E3F5E2}"/>
          </ac:spMkLst>
        </pc:spChg>
        <pc:spChg chg="mod">
          <ac:chgData name="Massey, Jason (CDC/NCEZID/DFWED/OD)" userId="S::qne4@cdc.gov::e9837f1d-449f-498e-bb4a-075ee1404c6d" providerId="AD" clId="Web-{987337E1-3975-1294-0F08-90B992CE5B3A}" dt="2024-12-12T16:10:09.278" v="50" actId="1076"/>
          <ac:spMkLst>
            <pc:docMk/>
            <pc:sldMk cId="2629732886" sldId="431"/>
            <ac:spMk id="15" creationId="{8D79E96A-5CC6-271D-CF66-8CBE5F0052C6}"/>
          </ac:spMkLst>
        </pc:spChg>
      </pc:sldChg>
    </pc:docChg>
  </pc:docChgLst>
  <pc:docChgLst>
    <pc:chgData name="Massey, Jason (CDC/NCEZID/DFWED/OD)" userId="S::qne4@cdc.gov::e9837f1d-449f-498e-bb4a-075ee1404c6d" providerId="AD" clId="Web-{91BEC45B-AF3D-684C-449C-6F3080F8416F}"/>
    <pc:docChg chg="addSld modSld sldOrd">
      <pc:chgData name="Massey, Jason (CDC/NCEZID/DFWED/OD)" userId="S::qne4@cdc.gov::e9837f1d-449f-498e-bb4a-075ee1404c6d" providerId="AD" clId="Web-{91BEC45B-AF3D-684C-449C-6F3080F8416F}" dt="2024-12-12T22:47:01.872" v="287" actId="20577"/>
      <pc:docMkLst>
        <pc:docMk/>
      </pc:docMkLst>
      <pc:sldChg chg="modSp">
        <pc:chgData name="Massey, Jason (CDC/NCEZID/DFWED/OD)" userId="S::qne4@cdc.gov::e9837f1d-449f-498e-bb4a-075ee1404c6d" providerId="AD" clId="Web-{91BEC45B-AF3D-684C-449C-6F3080F8416F}" dt="2024-12-12T21:04:01.642" v="233" actId="20577"/>
        <pc:sldMkLst>
          <pc:docMk/>
          <pc:sldMk cId="4031003144" sldId="413"/>
        </pc:sldMkLst>
        <pc:spChg chg="mod">
          <ac:chgData name="Massey, Jason (CDC/NCEZID/DFWED/OD)" userId="S::qne4@cdc.gov::e9837f1d-449f-498e-bb4a-075ee1404c6d" providerId="AD" clId="Web-{91BEC45B-AF3D-684C-449C-6F3080F8416F}" dt="2024-12-12T21:04:01.642" v="233" actId="20577"/>
          <ac:spMkLst>
            <pc:docMk/>
            <pc:sldMk cId="4031003144" sldId="413"/>
            <ac:spMk id="2" creationId="{805346ED-721D-85EE-2F1B-A31D0912DE29}"/>
          </ac:spMkLst>
        </pc:spChg>
        <pc:spChg chg="mod">
          <ac:chgData name="Massey, Jason (CDC/NCEZID/DFWED/OD)" userId="S::qne4@cdc.gov::e9837f1d-449f-498e-bb4a-075ee1404c6d" providerId="AD" clId="Web-{91BEC45B-AF3D-684C-449C-6F3080F8416F}" dt="2024-12-12T21:01:49.518" v="194" actId="20577"/>
          <ac:spMkLst>
            <pc:docMk/>
            <pc:sldMk cId="4031003144" sldId="413"/>
            <ac:spMk id="6" creationId="{E04AECFE-8BBC-C663-0F54-B8AEF901D2FB}"/>
          </ac:spMkLst>
        </pc:spChg>
      </pc:sldChg>
      <pc:sldChg chg="addSp modSp">
        <pc:chgData name="Massey, Jason (CDC/NCEZID/DFWED/OD)" userId="S::qne4@cdc.gov::e9837f1d-449f-498e-bb4a-075ee1404c6d" providerId="AD" clId="Web-{91BEC45B-AF3D-684C-449C-6F3080F8416F}" dt="2024-12-12T19:26:16.281" v="189"/>
        <pc:sldMkLst>
          <pc:docMk/>
          <pc:sldMk cId="3934890892" sldId="419"/>
        </pc:sldMkLst>
        <pc:spChg chg="add mod">
          <ac:chgData name="Massey, Jason (CDC/NCEZID/DFWED/OD)" userId="S::qne4@cdc.gov::e9837f1d-449f-498e-bb4a-075ee1404c6d" providerId="AD" clId="Web-{91BEC45B-AF3D-684C-449C-6F3080F8416F}" dt="2024-12-12T19:26:16.281" v="189"/>
          <ac:spMkLst>
            <pc:docMk/>
            <pc:sldMk cId="3934890892" sldId="419"/>
            <ac:spMk id="3" creationId="{D8FB09D8-A76C-2215-46A3-159A079242EE}"/>
          </ac:spMkLst>
        </pc:spChg>
        <pc:picChg chg="mod ord">
          <ac:chgData name="Massey, Jason (CDC/NCEZID/DFWED/OD)" userId="S::qne4@cdc.gov::e9837f1d-449f-498e-bb4a-075ee1404c6d" providerId="AD" clId="Web-{91BEC45B-AF3D-684C-449C-6F3080F8416F}" dt="2024-12-12T19:23:52.309" v="55" actId="14100"/>
          <ac:picMkLst>
            <pc:docMk/>
            <pc:sldMk cId="3934890892" sldId="419"/>
            <ac:picMk id="5" creationId="{8FB6A0AE-46D4-B030-5AC8-961512CD957B}"/>
          </ac:picMkLst>
        </pc:picChg>
      </pc:sldChg>
      <pc:sldChg chg="addSp delSp modSp">
        <pc:chgData name="Massey, Jason (CDC/NCEZID/DFWED/OD)" userId="S::qne4@cdc.gov::e9837f1d-449f-498e-bb4a-075ee1404c6d" providerId="AD" clId="Web-{91BEC45B-AF3D-684C-449C-6F3080F8416F}" dt="2024-12-12T22:46:11.935" v="261"/>
        <pc:sldMkLst>
          <pc:docMk/>
          <pc:sldMk cId="3365601662" sldId="429"/>
        </pc:sldMkLst>
        <pc:spChg chg="mod">
          <ac:chgData name="Massey, Jason (CDC/NCEZID/DFWED/OD)" userId="S::qne4@cdc.gov::e9837f1d-449f-498e-bb4a-075ee1404c6d" providerId="AD" clId="Web-{91BEC45B-AF3D-684C-449C-6F3080F8416F}" dt="2024-12-12T19:28:40.596" v="190" actId="1076"/>
          <ac:spMkLst>
            <pc:docMk/>
            <pc:sldMk cId="3365601662" sldId="429"/>
            <ac:spMk id="2" creationId="{805346ED-721D-85EE-2F1B-A31D0912DE29}"/>
          </ac:spMkLst>
        </pc:spChg>
        <pc:spChg chg="add del mod">
          <ac:chgData name="Massey, Jason (CDC/NCEZID/DFWED/OD)" userId="S::qne4@cdc.gov::e9837f1d-449f-498e-bb4a-075ee1404c6d" providerId="AD" clId="Web-{91BEC45B-AF3D-684C-449C-6F3080F8416F}" dt="2024-12-12T22:46:11.935" v="261"/>
          <ac:spMkLst>
            <pc:docMk/>
            <pc:sldMk cId="3365601662" sldId="429"/>
            <ac:spMk id="3" creationId="{8F90581C-DEFF-1B18-19DB-39DAFC4A51D4}"/>
          </ac:spMkLst>
        </pc:spChg>
      </pc:sldChg>
      <pc:sldChg chg="modSp">
        <pc:chgData name="Massey, Jason (CDC/NCEZID/DFWED/OD)" userId="S::qne4@cdc.gov::e9837f1d-449f-498e-bb4a-075ee1404c6d" providerId="AD" clId="Web-{91BEC45B-AF3D-684C-449C-6F3080F8416F}" dt="2024-12-12T22:47:01.872" v="287" actId="20577"/>
        <pc:sldMkLst>
          <pc:docMk/>
          <pc:sldMk cId="2618763422" sldId="430"/>
        </pc:sldMkLst>
        <pc:spChg chg="mod">
          <ac:chgData name="Massey, Jason (CDC/NCEZID/DFWED/OD)" userId="S::qne4@cdc.gov::e9837f1d-449f-498e-bb4a-075ee1404c6d" providerId="AD" clId="Web-{91BEC45B-AF3D-684C-449C-6F3080F8416F}" dt="2024-12-12T22:47:01.872" v="287" actId="20577"/>
          <ac:spMkLst>
            <pc:docMk/>
            <pc:sldMk cId="2618763422" sldId="430"/>
            <ac:spMk id="3" creationId="{DB097449-5B72-ADA0-3B2D-1CBC160D6B90}"/>
          </ac:spMkLst>
        </pc:spChg>
      </pc:sldChg>
      <pc:sldChg chg="modSp modCm">
        <pc:chgData name="Massey, Jason (CDC/NCEZID/DFWED/OD)" userId="S::qne4@cdc.gov::e9837f1d-449f-498e-bb4a-075ee1404c6d" providerId="AD" clId="Web-{91BEC45B-AF3D-684C-449C-6F3080F8416F}" dt="2024-12-12T19:21:40.072" v="50" actId="20577"/>
        <pc:sldMkLst>
          <pc:docMk/>
          <pc:sldMk cId="1843579410" sldId="433"/>
        </pc:sldMkLst>
        <pc:spChg chg="mod">
          <ac:chgData name="Massey, Jason (CDC/NCEZID/DFWED/OD)" userId="S::qne4@cdc.gov::e9837f1d-449f-498e-bb4a-075ee1404c6d" providerId="AD" clId="Web-{91BEC45B-AF3D-684C-449C-6F3080F8416F}" dt="2024-12-12T19:21:40.072" v="50" actId="20577"/>
          <ac:spMkLst>
            <pc:docMk/>
            <pc:sldMk cId="1843579410" sldId="433"/>
            <ac:spMk id="3" creationId="{DB097449-5B72-ADA0-3B2D-1CBC160D6B90}"/>
          </ac:spMkLst>
        </pc:spChg>
        <pc:extLst>
          <p:ext xmlns:p="http://schemas.openxmlformats.org/presentationml/2006/main" uri="{D6D511B9-2390-475A-947B-AFAB55BFBCF1}">
            <pc226:cmChg xmlns:pc226="http://schemas.microsoft.com/office/powerpoint/2022/06/main/command" chg="mod">
              <pc226:chgData name="Massey, Jason (CDC/NCEZID/DFWED/OD)" userId="S::qne4@cdc.gov::e9837f1d-449f-498e-bb4a-075ee1404c6d" providerId="AD" clId="Web-{91BEC45B-AF3D-684C-449C-6F3080F8416F}" dt="2024-12-12T19:21:27.650" v="47" actId="20577"/>
              <pc2:cmMkLst xmlns:pc2="http://schemas.microsoft.com/office/powerpoint/2019/9/main/command">
                <pc:docMk/>
                <pc:sldMk cId="1843579410" sldId="433"/>
                <pc2:cmMk id="{9478C243-6CC4-4A9B-BA89-3B5ED4D02B61}"/>
              </pc2:cmMkLst>
            </pc226:cmChg>
          </p:ext>
        </pc:extLst>
      </pc:sldChg>
      <pc:sldChg chg="modSp ord">
        <pc:chgData name="Massey, Jason (CDC/NCEZID/DFWED/OD)" userId="S::qne4@cdc.gov::e9837f1d-449f-498e-bb4a-075ee1404c6d" providerId="AD" clId="Web-{91BEC45B-AF3D-684C-449C-6F3080F8416F}" dt="2024-12-12T21:02:48.909" v="203" actId="20577"/>
        <pc:sldMkLst>
          <pc:docMk/>
          <pc:sldMk cId="810346019" sldId="436"/>
        </pc:sldMkLst>
        <pc:spChg chg="mod">
          <ac:chgData name="Massey, Jason (CDC/NCEZID/DFWED/OD)" userId="S::qne4@cdc.gov::e9837f1d-449f-498e-bb4a-075ee1404c6d" providerId="AD" clId="Web-{91BEC45B-AF3D-684C-449C-6F3080F8416F}" dt="2024-12-12T21:02:48.909" v="203" actId="20577"/>
          <ac:spMkLst>
            <pc:docMk/>
            <pc:sldMk cId="810346019" sldId="436"/>
            <ac:spMk id="2" creationId="{805346ED-721D-85EE-2F1B-A31D0912DE29}"/>
          </ac:spMkLst>
        </pc:spChg>
      </pc:sldChg>
      <pc:sldChg chg="modSp ord">
        <pc:chgData name="Massey, Jason (CDC/NCEZID/DFWED/OD)" userId="S::qne4@cdc.gov::e9837f1d-449f-498e-bb4a-075ee1404c6d" providerId="AD" clId="Web-{91BEC45B-AF3D-684C-449C-6F3080F8416F}" dt="2024-12-12T21:03:14.549" v="224" actId="20577"/>
        <pc:sldMkLst>
          <pc:docMk/>
          <pc:sldMk cId="3398053558" sldId="437"/>
        </pc:sldMkLst>
        <pc:spChg chg="mod">
          <ac:chgData name="Massey, Jason (CDC/NCEZID/DFWED/OD)" userId="S::qne4@cdc.gov::e9837f1d-449f-498e-bb4a-075ee1404c6d" providerId="AD" clId="Web-{91BEC45B-AF3D-684C-449C-6F3080F8416F}" dt="2024-12-12T21:03:14.549" v="224" actId="20577"/>
          <ac:spMkLst>
            <pc:docMk/>
            <pc:sldMk cId="3398053558" sldId="437"/>
            <ac:spMk id="2" creationId="{805346ED-721D-85EE-2F1B-A31D0912DE29}"/>
          </ac:spMkLst>
        </pc:spChg>
      </pc:sldChg>
      <pc:sldChg chg="modSp modCm">
        <pc:chgData name="Massey, Jason (CDC/NCEZID/DFWED/OD)" userId="S::qne4@cdc.gov::e9837f1d-449f-498e-bb4a-075ee1404c6d" providerId="AD" clId="Web-{91BEC45B-AF3D-684C-449C-6F3080F8416F}" dt="2024-12-12T19:29:08.300" v="192" actId="20577"/>
        <pc:sldMkLst>
          <pc:docMk/>
          <pc:sldMk cId="2246361425" sldId="438"/>
        </pc:sldMkLst>
        <pc:spChg chg="mod">
          <ac:chgData name="Massey, Jason (CDC/NCEZID/DFWED/OD)" userId="S::qne4@cdc.gov::e9837f1d-449f-498e-bb4a-075ee1404c6d" providerId="AD" clId="Web-{91BEC45B-AF3D-684C-449C-6F3080F8416F}" dt="2024-12-12T19:29:08.300" v="192" actId="20577"/>
          <ac:spMkLst>
            <pc:docMk/>
            <pc:sldMk cId="2246361425" sldId="438"/>
            <ac:spMk id="2" creationId="{805346ED-721D-85EE-2F1B-A31D0912DE29}"/>
          </ac:spMkLst>
        </pc:spChg>
        <pc:spChg chg="mod">
          <ac:chgData name="Massey, Jason (CDC/NCEZID/DFWED/OD)" userId="S::qne4@cdc.gov::e9837f1d-449f-498e-bb4a-075ee1404c6d" providerId="AD" clId="Web-{91BEC45B-AF3D-684C-449C-6F3080F8416F}" dt="2024-12-12T19:21:04.759" v="32" actId="20577"/>
          <ac:spMkLst>
            <pc:docMk/>
            <pc:sldMk cId="2246361425" sldId="438"/>
            <ac:spMk id="3" creationId="{0A87DF6A-72BC-ADC8-81FC-F2DF544AD9E5}"/>
          </ac:spMkLst>
        </pc:spChg>
        <pc:extLst>
          <p:ext xmlns:p="http://schemas.openxmlformats.org/presentationml/2006/main" uri="{D6D511B9-2390-475A-947B-AFAB55BFBCF1}">
            <pc226:cmChg xmlns:pc226="http://schemas.microsoft.com/office/powerpoint/2022/06/main/command" chg="mod">
              <pc226:chgData name="Massey, Jason (CDC/NCEZID/DFWED/OD)" userId="S::qne4@cdc.gov::e9837f1d-449f-498e-bb4a-075ee1404c6d" providerId="AD" clId="Web-{91BEC45B-AF3D-684C-449C-6F3080F8416F}" dt="2024-12-12T19:21:02.524" v="31" actId="20577"/>
              <pc2:cmMkLst xmlns:pc2="http://schemas.microsoft.com/office/powerpoint/2019/9/main/command">
                <pc:docMk/>
                <pc:sldMk cId="2246361425" sldId="438"/>
                <pc2:cmMk id="{32A28A8A-8D08-43BF-88D2-515B7EFF9F02}"/>
              </pc2:cmMkLst>
            </pc226:cmChg>
          </p:ext>
        </pc:extLst>
      </pc:sldChg>
      <pc:sldChg chg="addSp modSp add">
        <pc:chgData name="Massey, Jason (CDC/NCEZID/DFWED/OD)" userId="S::qne4@cdc.gov::e9837f1d-449f-498e-bb4a-075ee1404c6d" providerId="AD" clId="Web-{91BEC45B-AF3D-684C-449C-6F3080F8416F}" dt="2024-12-12T19:19:53.835" v="14"/>
        <pc:sldMkLst>
          <pc:docMk/>
          <pc:sldMk cId="1516590462" sldId="439"/>
        </pc:sldMkLst>
        <pc:spChg chg="add mod">
          <ac:chgData name="Massey, Jason (CDC/NCEZID/DFWED/OD)" userId="S::qne4@cdc.gov::e9837f1d-449f-498e-bb4a-075ee1404c6d" providerId="AD" clId="Web-{91BEC45B-AF3D-684C-449C-6F3080F8416F}" dt="2024-12-12T19:19:53.835" v="14"/>
          <ac:spMkLst>
            <pc:docMk/>
            <pc:sldMk cId="1516590462" sldId="439"/>
            <ac:spMk id="3" creationId="{33C7699A-E386-037C-09E1-2E880EA81FE4}"/>
          </ac:spMkLst>
        </pc:spChg>
      </pc:sldChg>
      <pc:sldChg chg="addSp modSp add">
        <pc:chgData name="Massey, Jason (CDC/NCEZID/DFWED/OD)" userId="S::qne4@cdc.gov::e9837f1d-449f-498e-bb4a-075ee1404c6d" providerId="AD" clId="Web-{91BEC45B-AF3D-684C-449C-6F3080F8416F}" dt="2024-12-12T21:02:58.643" v="212" actId="20577"/>
        <pc:sldMkLst>
          <pc:docMk/>
          <pc:sldMk cId="1321672900" sldId="440"/>
        </pc:sldMkLst>
        <pc:spChg chg="add mod">
          <ac:chgData name="Massey, Jason (CDC/NCEZID/DFWED/OD)" userId="S::qne4@cdc.gov::e9837f1d-449f-498e-bb4a-075ee1404c6d" providerId="AD" clId="Web-{91BEC45B-AF3D-684C-449C-6F3080F8416F}" dt="2024-12-12T21:02:58.643" v="212" actId="20577"/>
          <ac:spMkLst>
            <pc:docMk/>
            <pc:sldMk cId="1321672900" sldId="440"/>
            <ac:spMk id="18" creationId="{B5F3B16A-8D6E-62AA-5FDD-4CEC3A5E5D51}"/>
          </ac:spMkLst>
        </pc:spChg>
      </pc:sldChg>
      <pc:sldMasterChg chg="addSldLayout">
        <pc:chgData name="Massey, Jason (CDC/NCEZID/DFWED/OD)" userId="S::qne4@cdc.gov::e9837f1d-449f-498e-bb4a-075ee1404c6d" providerId="AD" clId="Web-{91BEC45B-AF3D-684C-449C-6F3080F8416F}" dt="2024-12-12T19:17:58.396" v="0"/>
        <pc:sldMasterMkLst>
          <pc:docMk/>
          <pc:sldMasterMk cId="3515892240" sldId="2147483658"/>
        </pc:sldMasterMkLst>
        <pc:sldLayoutChg chg="add">
          <pc:chgData name="Massey, Jason (CDC/NCEZID/DFWED/OD)" userId="S::qne4@cdc.gov::e9837f1d-449f-498e-bb4a-075ee1404c6d" providerId="AD" clId="Web-{91BEC45B-AF3D-684C-449C-6F3080F8416F}" dt="2024-12-12T19:17:58.396" v="0"/>
          <pc:sldLayoutMkLst>
            <pc:docMk/>
            <pc:sldMasterMk cId="3515892240" sldId="2147483658"/>
            <pc:sldLayoutMk cId="2045905894" sldId="2147483713"/>
          </pc:sldLayoutMkLst>
        </pc:sldLayoutChg>
      </pc:sldMasterChg>
    </pc:docChg>
  </pc:docChgLst>
  <pc:docChgLst>
    <pc:chgData name="Fearon Scales, Michelle (CDC/NCEZID/DFWED/MDB)" userId="S::utg5@cdc.gov::8df7eca6-7a72-4ecf-a2d3-b1c3b272fd3d" providerId="AD" clId="Web-{1E34341D-D3E5-81C1-9A6B-B2C9A438A95A}"/>
    <pc:docChg chg="modSld">
      <pc:chgData name="Fearon Scales, Michelle (CDC/NCEZID/DFWED/MDB)" userId="S::utg5@cdc.gov::8df7eca6-7a72-4ecf-a2d3-b1c3b272fd3d" providerId="AD" clId="Web-{1E34341D-D3E5-81C1-9A6B-B2C9A438A95A}" dt="2024-12-12T14:54:34.189" v="205" actId="20577"/>
      <pc:docMkLst>
        <pc:docMk/>
      </pc:docMkLst>
      <pc:sldChg chg="modSp">
        <pc:chgData name="Fearon Scales, Michelle (CDC/NCEZID/DFWED/MDB)" userId="S::utg5@cdc.gov::8df7eca6-7a72-4ecf-a2d3-b1c3b272fd3d" providerId="AD" clId="Web-{1E34341D-D3E5-81C1-9A6B-B2C9A438A95A}" dt="2024-12-12T14:53:39.893" v="201" actId="14100"/>
        <pc:sldMkLst>
          <pc:docMk/>
          <pc:sldMk cId="3390304222" sldId="410"/>
        </pc:sldMkLst>
        <pc:spChg chg="mod">
          <ac:chgData name="Fearon Scales, Michelle (CDC/NCEZID/DFWED/MDB)" userId="S::utg5@cdc.gov::8df7eca6-7a72-4ecf-a2d3-b1c3b272fd3d" providerId="AD" clId="Web-{1E34341D-D3E5-81C1-9A6B-B2C9A438A95A}" dt="2024-12-12T14:53:39.893" v="201" actId="14100"/>
          <ac:spMkLst>
            <pc:docMk/>
            <pc:sldMk cId="3390304222" sldId="410"/>
            <ac:spMk id="2" creationId="{7AB1D9D6-2977-ABCD-FDF8-51AFA5064E54}"/>
          </ac:spMkLst>
        </pc:spChg>
      </pc:sldChg>
      <pc:sldChg chg="modSp">
        <pc:chgData name="Fearon Scales, Michelle (CDC/NCEZID/DFWED/MDB)" userId="S::utg5@cdc.gov::8df7eca6-7a72-4ecf-a2d3-b1c3b272fd3d" providerId="AD" clId="Web-{1E34341D-D3E5-81C1-9A6B-B2C9A438A95A}" dt="2024-12-12T14:51:23.316" v="200" actId="20577"/>
        <pc:sldMkLst>
          <pc:docMk/>
          <pc:sldMk cId="176529211" sldId="418"/>
        </pc:sldMkLst>
        <pc:spChg chg="mod">
          <ac:chgData name="Fearon Scales, Michelle (CDC/NCEZID/DFWED/MDB)" userId="S::utg5@cdc.gov::8df7eca6-7a72-4ecf-a2d3-b1c3b272fd3d" providerId="AD" clId="Web-{1E34341D-D3E5-81C1-9A6B-B2C9A438A95A}" dt="2024-12-12T14:51:23.316" v="200" actId="20577"/>
          <ac:spMkLst>
            <pc:docMk/>
            <pc:sldMk cId="176529211" sldId="418"/>
            <ac:spMk id="3" creationId="{DB097449-5B72-ADA0-3B2D-1CBC160D6B90}"/>
          </ac:spMkLst>
        </pc:spChg>
      </pc:sldChg>
      <pc:sldChg chg="modSp">
        <pc:chgData name="Fearon Scales, Michelle (CDC/NCEZID/DFWED/MDB)" userId="S::utg5@cdc.gov::8df7eca6-7a72-4ecf-a2d3-b1c3b272fd3d" providerId="AD" clId="Web-{1E34341D-D3E5-81C1-9A6B-B2C9A438A95A}" dt="2024-12-12T14:54:34.189" v="205" actId="20577"/>
        <pc:sldMkLst>
          <pc:docMk/>
          <pc:sldMk cId="1984015968" sldId="426"/>
        </pc:sldMkLst>
        <pc:spChg chg="mod">
          <ac:chgData name="Fearon Scales, Michelle (CDC/NCEZID/DFWED/MDB)" userId="S::utg5@cdc.gov::8df7eca6-7a72-4ecf-a2d3-b1c3b272fd3d" providerId="AD" clId="Web-{1E34341D-D3E5-81C1-9A6B-B2C9A438A95A}" dt="2024-12-12T14:54:34.189" v="205" actId="20577"/>
          <ac:spMkLst>
            <pc:docMk/>
            <pc:sldMk cId="1984015968" sldId="426"/>
            <ac:spMk id="6" creationId="{E04AECFE-8BBC-C663-0F54-B8AEF901D2FB}"/>
          </ac:spMkLst>
        </pc:spChg>
      </pc:sldChg>
    </pc:docChg>
  </pc:docChgLst>
  <pc:docChgLst>
    <pc:chgData name="Fearon Scales, Michelle (CDC/NCEZID/DFWED/MDB)" userId="8df7eca6-7a72-4ecf-a2d3-b1c3b272fd3d" providerId="ADAL" clId="{E880E3D6-4856-43C2-9FBD-CA93ACAB0E3C}"/>
    <pc:docChg chg="undo custSel addSld delSld modSld sldOrd">
      <pc:chgData name="Fearon Scales, Michelle (CDC/NCEZID/DFWED/MDB)" userId="8df7eca6-7a72-4ecf-a2d3-b1c3b272fd3d" providerId="ADAL" clId="{E880E3D6-4856-43C2-9FBD-CA93ACAB0E3C}" dt="2024-12-13T15:24:13.800" v="1804"/>
      <pc:docMkLst>
        <pc:docMk/>
      </pc:docMkLst>
      <pc:sldChg chg="modSp mod modCm modNotesTx">
        <pc:chgData name="Fearon Scales, Michelle (CDC/NCEZID/DFWED/MDB)" userId="8df7eca6-7a72-4ecf-a2d3-b1c3b272fd3d" providerId="ADAL" clId="{E880E3D6-4856-43C2-9FBD-CA93ACAB0E3C}" dt="2024-12-13T15:06:12.744" v="1575" actId="20577"/>
        <pc:sldMkLst>
          <pc:docMk/>
          <pc:sldMk cId="4031003144" sldId="413"/>
        </pc:sldMkLst>
        <pc:spChg chg="mod">
          <ac:chgData name="Fearon Scales, Michelle (CDC/NCEZID/DFWED/MDB)" userId="8df7eca6-7a72-4ecf-a2d3-b1c3b272fd3d" providerId="ADAL" clId="{E880E3D6-4856-43C2-9FBD-CA93ACAB0E3C}" dt="2024-12-13T15:04:50.859" v="1517" actId="20577"/>
          <ac:spMkLst>
            <pc:docMk/>
            <pc:sldMk cId="4031003144" sldId="413"/>
            <ac:spMk id="6" creationId="{E04AECFE-8BBC-C663-0F54-B8AEF901D2FB}"/>
          </ac:spMkLst>
        </pc:spChg>
        <pc:extLst>
          <p:ext xmlns:p="http://schemas.openxmlformats.org/presentationml/2006/main" uri="{D6D511B9-2390-475A-947B-AFAB55BFBCF1}">
            <pc226:cmChg xmlns:pc226="http://schemas.microsoft.com/office/powerpoint/2022/06/main/command" chg="mod">
              <pc226:chgData name="Fearon Scales, Michelle (CDC/NCEZID/DFWED/MDB)" userId="8df7eca6-7a72-4ecf-a2d3-b1c3b272fd3d" providerId="ADAL" clId="{E880E3D6-4856-43C2-9FBD-CA93ACAB0E3C}" dt="2024-12-13T15:05:51.791" v="1563"/>
              <pc2:cmMkLst xmlns:pc2="http://schemas.microsoft.com/office/powerpoint/2019/9/main/command">
                <pc:docMk/>
                <pc:sldMk cId="4031003144" sldId="413"/>
                <pc2:cmMk id="{D9AE5640-64B6-490C-A0E0-E461573C452E}"/>
              </pc2:cmMkLst>
            </pc226:cmChg>
          </p:ext>
        </pc:extLst>
      </pc:sldChg>
      <pc:sldChg chg="del modCm">
        <pc:chgData name="Fearon Scales, Michelle (CDC/NCEZID/DFWED/MDB)" userId="8df7eca6-7a72-4ecf-a2d3-b1c3b272fd3d" providerId="ADAL" clId="{E880E3D6-4856-43C2-9FBD-CA93ACAB0E3C}" dt="2024-12-13T15:13:33.378" v="1795" actId="2696"/>
        <pc:sldMkLst>
          <pc:docMk/>
          <pc:sldMk cId="3934890892" sldId="419"/>
        </pc:sldMkLst>
        <pc:extLst>
          <p:ext xmlns:p="http://schemas.openxmlformats.org/presentationml/2006/main" uri="{D6D511B9-2390-475A-947B-AFAB55BFBCF1}">
            <pc226:cmChg xmlns:pc226="http://schemas.microsoft.com/office/powerpoint/2022/06/main/command" chg="">
              <pc226:chgData name="Fearon Scales, Michelle (CDC/NCEZID/DFWED/MDB)" userId="8df7eca6-7a72-4ecf-a2d3-b1c3b272fd3d" providerId="ADAL" clId="{E880E3D6-4856-43C2-9FBD-CA93ACAB0E3C}" dt="2024-12-12T18:42:56.935" v="1089"/>
              <pc2:cmMkLst xmlns:pc2="http://schemas.microsoft.com/office/powerpoint/2019/9/main/command">
                <pc:docMk/>
                <pc:sldMk cId="3934890892" sldId="419"/>
                <pc2:cmMk id="{4A5C88B8-0C2D-4174-8E55-436FCA70901E}"/>
              </pc2:cmMkLst>
              <pc226:cmRplyChg chg="add">
                <pc226:chgData name="Fearon Scales, Michelle (CDC/NCEZID/DFWED/MDB)" userId="8df7eca6-7a72-4ecf-a2d3-b1c3b272fd3d" providerId="ADAL" clId="{E880E3D6-4856-43C2-9FBD-CA93ACAB0E3C}" dt="2024-12-12T18:42:56.935" v="1089"/>
                <pc2:cmRplyMkLst xmlns:pc2="http://schemas.microsoft.com/office/powerpoint/2019/9/main/command">
                  <pc:docMk/>
                  <pc:sldMk cId="3934890892" sldId="419"/>
                  <pc2:cmMk id="{4A5C88B8-0C2D-4174-8E55-436FCA70901E}"/>
                  <pc2:cmRplyMk id="{AAB259A0-045C-4357-B8CE-7546EF46C346}"/>
                </pc2:cmRplyMkLst>
              </pc226:cmRplyChg>
            </pc226:cmChg>
          </p:ext>
        </pc:extLst>
      </pc:sldChg>
      <pc:sldChg chg="modCm">
        <pc:chgData name="Fearon Scales, Michelle (CDC/NCEZID/DFWED/MDB)" userId="8df7eca6-7a72-4ecf-a2d3-b1c3b272fd3d" providerId="ADAL" clId="{E880E3D6-4856-43C2-9FBD-CA93ACAB0E3C}" dt="2024-12-12T15:23:26.663" v="1085"/>
        <pc:sldMkLst>
          <pc:docMk/>
          <pc:sldMk cId="562047708" sldId="422"/>
        </pc:sldMkLst>
        <pc:extLst>
          <p:ext xmlns:p="http://schemas.openxmlformats.org/presentationml/2006/main" uri="{D6D511B9-2390-475A-947B-AFAB55BFBCF1}">
            <pc226:cmChg xmlns:pc226="http://schemas.microsoft.com/office/powerpoint/2022/06/main/command" chg="mod">
              <pc226:chgData name="Fearon Scales, Michelle (CDC/NCEZID/DFWED/MDB)" userId="8df7eca6-7a72-4ecf-a2d3-b1c3b272fd3d" providerId="ADAL" clId="{E880E3D6-4856-43C2-9FBD-CA93ACAB0E3C}" dt="2024-12-12T15:23:26.663" v="1085"/>
              <pc2:cmMkLst xmlns:pc2="http://schemas.microsoft.com/office/powerpoint/2019/9/main/command">
                <pc:docMk/>
                <pc:sldMk cId="562047708" sldId="422"/>
                <pc2:cmMk id="{5FF43F32-C51C-4197-8763-E6D621738E98}"/>
              </pc2:cmMkLst>
            </pc226:cmChg>
          </p:ext>
        </pc:extLst>
      </pc:sldChg>
      <pc:sldChg chg="addCm">
        <pc:chgData name="Fearon Scales, Michelle (CDC/NCEZID/DFWED/MDB)" userId="8df7eca6-7a72-4ecf-a2d3-b1c3b272fd3d" providerId="ADAL" clId="{E880E3D6-4856-43C2-9FBD-CA93ACAB0E3C}" dt="2024-12-12T15:25:04.245" v="1087"/>
        <pc:sldMkLst>
          <pc:docMk/>
          <pc:sldMk cId="2218035315" sldId="425"/>
        </pc:sldMkLst>
        <pc:extLst>
          <p:ext xmlns:p="http://schemas.openxmlformats.org/presentationml/2006/main" uri="{D6D511B9-2390-475A-947B-AFAB55BFBCF1}">
            <pc226:cmChg xmlns:pc226="http://schemas.microsoft.com/office/powerpoint/2022/06/main/command" chg="add">
              <pc226:chgData name="Fearon Scales, Michelle (CDC/NCEZID/DFWED/MDB)" userId="8df7eca6-7a72-4ecf-a2d3-b1c3b272fd3d" providerId="ADAL" clId="{E880E3D6-4856-43C2-9FBD-CA93ACAB0E3C}" dt="2024-12-12T15:25:04.245" v="1087"/>
              <pc2:cmMkLst xmlns:pc2="http://schemas.microsoft.com/office/powerpoint/2019/9/main/command">
                <pc:docMk/>
                <pc:sldMk cId="2218035315" sldId="425"/>
                <pc2:cmMk id="{6E928A35-B332-45BC-A35B-FDD6FC9F9DFE}"/>
              </pc2:cmMkLst>
            </pc226:cmChg>
          </p:ext>
        </pc:extLst>
      </pc:sldChg>
      <pc:sldChg chg="modSp mod">
        <pc:chgData name="Fearon Scales, Michelle (CDC/NCEZID/DFWED/MDB)" userId="8df7eca6-7a72-4ecf-a2d3-b1c3b272fd3d" providerId="ADAL" clId="{E880E3D6-4856-43C2-9FBD-CA93ACAB0E3C}" dt="2024-12-12T14:59:43.459" v="4" actId="2711"/>
        <pc:sldMkLst>
          <pc:docMk/>
          <pc:sldMk cId="1984015968" sldId="426"/>
        </pc:sldMkLst>
        <pc:spChg chg="mod">
          <ac:chgData name="Fearon Scales, Michelle (CDC/NCEZID/DFWED/MDB)" userId="8df7eca6-7a72-4ecf-a2d3-b1c3b272fd3d" providerId="ADAL" clId="{E880E3D6-4856-43C2-9FBD-CA93ACAB0E3C}" dt="2024-12-12T14:59:43.459" v="4" actId="2711"/>
          <ac:spMkLst>
            <pc:docMk/>
            <pc:sldMk cId="1984015968" sldId="426"/>
            <ac:spMk id="6" creationId="{E04AECFE-8BBC-C663-0F54-B8AEF901D2FB}"/>
          </ac:spMkLst>
        </pc:spChg>
      </pc:sldChg>
      <pc:sldChg chg="modCm">
        <pc:chgData name="Fearon Scales, Michelle (CDC/NCEZID/DFWED/MDB)" userId="8df7eca6-7a72-4ecf-a2d3-b1c3b272fd3d" providerId="ADAL" clId="{E880E3D6-4856-43C2-9FBD-CA93ACAB0E3C}" dt="2024-12-12T15:23:38.427" v="1086"/>
        <pc:sldMkLst>
          <pc:docMk/>
          <pc:sldMk cId="3365601662" sldId="429"/>
        </pc:sldMkLst>
        <pc:extLst>
          <p:ext xmlns:p="http://schemas.openxmlformats.org/presentationml/2006/main" uri="{D6D511B9-2390-475A-947B-AFAB55BFBCF1}">
            <pc226:cmChg xmlns:pc226="http://schemas.microsoft.com/office/powerpoint/2022/06/main/command" chg="mod">
              <pc226:chgData name="Fearon Scales, Michelle (CDC/NCEZID/DFWED/MDB)" userId="8df7eca6-7a72-4ecf-a2d3-b1c3b272fd3d" providerId="ADAL" clId="{E880E3D6-4856-43C2-9FBD-CA93ACAB0E3C}" dt="2024-12-12T15:23:38.427" v="1086"/>
              <pc2:cmMkLst xmlns:pc2="http://schemas.microsoft.com/office/powerpoint/2019/9/main/command">
                <pc:docMk/>
                <pc:sldMk cId="3365601662" sldId="429"/>
                <pc2:cmMk id="{891207D9-5573-4295-B43E-BD6C6305D7E5}"/>
              </pc2:cmMkLst>
            </pc226:cmChg>
          </p:ext>
        </pc:extLst>
      </pc:sldChg>
      <pc:sldChg chg="modSp mod ord modCm">
        <pc:chgData name="Fearon Scales, Michelle (CDC/NCEZID/DFWED/MDB)" userId="8df7eca6-7a72-4ecf-a2d3-b1c3b272fd3d" providerId="ADAL" clId="{E880E3D6-4856-43C2-9FBD-CA93ACAB0E3C}" dt="2024-12-12T21:13:36.973" v="1446"/>
        <pc:sldMkLst>
          <pc:docMk/>
          <pc:sldMk cId="2618763422" sldId="430"/>
        </pc:sldMkLst>
        <pc:spChg chg="mod">
          <ac:chgData name="Fearon Scales, Michelle (CDC/NCEZID/DFWED/MDB)" userId="8df7eca6-7a72-4ecf-a2d3-b1c3b272fd3d" providerId="ADAL" clId="{E880E3D6-4856-43C2-9FBD-CA93ACAB0E3C}" dt="2024-12-12T21:13:23.358" v="1441" actId="20577"/>
          <ac:spMkLst>
            <pc:docMk/>
            <pc:sldMk cId="2618763422" sldId="430"/>
            <ac:spMk id="2" creationId="{805346ED-721D-85EE-2F1B-A31D0912DE29}"/>
          </ac:spMkLst>
        </pc:spChg>
        <pc:spChg chg="mod">
          <ac:chgData name="Fearon Scales, Michelle (CDC/NCEZID/DFWED/MDB)" userId="8df7eca6-7a72-4ecf-a2d3-b1c3b272fd3d" providerId="ADAL" clId="{E880E3D6-4856-43C2-9FBD-CA93ACAB0E3C}" dt="2024-12-12T21:13:32.019" v="1444" actId="403"/>
          <ac:spMkLst>
            <pc:docMk/>
            <pc:sldMk cId="2618763422" sldId="430"/>
            <ac:spMk id="3" creationId="{DB097449-5B72-ADA0-3B2D-1CBC160D6B90}"/>
          </ac:spMkLst>
        </pc:spChg>
        <pc:extLst>
          <p:ext xmlns:p="http://schemas.openxmlformats.org/presentationml/2006/main" uri="{D6D511B9-2390-475A-947B-AFAB55BFBCF1}">
            <pc226:cmChg xmlns:pc226="http://schemas.microsoft.com/office/powerpoint/2022/06/main/command" chg="mod">
              <pc226:chgData name="Fearon Scales, Michelle (CDC/NCEZID/DFWED/MDB)" userId="8df7eca6-7a72-4ecf-a2d3-b1c3b272fd3d" providerId="ADAL" clId="{E880E3D6-4856-43C2-9FBD-CA93ACAB0E3C}" dt="2024-12-12T18:49:40.505" v="1256"/>
              <pc2:cmMkLst xmlns:pc2="http://schemas.microsoft.com/office/powerpoint/2019/9/main/command">
                <pc:docMk/>
                <pc:sldMk cId="2618763422" sldId="430"/>
                <pc2:cmMk id="{ABF7AA70-D1FA-4E20-ABB4-44B00BF015B4}"/>
              </pc2:cmMkLst>
              <pc226:cmRplyChg chg="add">
                <pc226:chgData name="Fearon Scales, Michelle (CDC/NCEZID/DFWED/MDB)" userId="8df7eca6-7a72-4ecf-a2d3-b1c3b272fd3d" providerId="ADAL" clId="{E880E3D6-4856-43C2-9FBD-CA93ACAB0E3C}" dt="2024-12-12T18:49:40.505" v="1256"/>
                <pc2:cmRplyMkLst xmlns:pc2="http://schemas.microsoft.com/office/powerpoint/2019/9/main/command">
                  <pc:docMk/>
                  <pc:sldMk cId="2618763422" sldId="430"/>
                  <pc2:cmMk id="{ABF7AA70-D1FA-4E20-ABB4-44B00BF015B4}"/>
                  <pc2:cmRplyMk id="{97F5FFCA-5556-4DB1-95A5-7ACA194C4BB4}"/>
                </pc2:cmRplyMkLst>
              </pc226:cmRplyChg>
            </pc226:cmChg>
            <pc226:cmChg xmlns:pc226="http://schemas.microsoft.com/office/powerpoint/2022/06/main/command" chg="mod">
              <pc226:chgData name="Fearon Scales, Michelle (CDC/NCEZID/DFWED/MDB)" userId="8df7eca6-7a72-4ecf-a2d3-b1c3b272fd3d" providerId="ADAL" clId="{E880E3D6-4856-43C2-9FBD-CA93ACAB0E3C}" dt="2024-12-12T18:49:07.052" v="1255"/>
              <pc2:cmMkLst xmlns:pc2="http://schemas.microsoft.com/office/powerpoint/2019/9/main/command">
                <pc:docMk/>
                <pc:sldMk cId="2618763422" sldId="430"/>
                <pc2:cmMk id="{0644DF88-DFBB-45FC-B9E2-CE3F323F3BBD}"/>
              </pc2:cmMkLst>
              <pc226:cmRplyChg chg="add">
                <pc226:chgData name="Fearon Scales, Michelle (CDC/NCEZID/DFWED/MDB)" userId="8df7eca6-7a72-4ecf-a2d3-b1c3b272fd3d" providerId="ADAL" clId="{E880E3D6-4856-43C2-9FBD-CA93ACAB0E3C}" dt="2024-12-12T18:49:07.052" v="1255"/>
                <pc2:cmRplyMkLst xmlns:pc2="http://schemas.microsoft.com/office/powerpoint/2019/9/main/command">
                  <pc:docMk/>
                  <pc:sldMk cId="2618763422" sldId="430"/>
                  <pc2:cmMk id="{0644DF88-DFBB-45FC-B9E2-CE3F323F3BBD}"/>
                  <pc2:cmRplyMk id="{CC167FA6-6B36-471D-A058-C99536D92FA2}"/>
                </pc2:cmRplyMkLst>
              </pc226:cmRplyChg>
            </pc226:cmChg>
          </p:ext>
        </pc:extLst>
      </pc:sldChg>
      <pc:sldChg chg="modSp mod ord modCm">
        <pc:chgData name="Fearon Scales, Michelle (CDC/NCEZID/DFWED/MDB)" userId="8df7eca6-7a72-4ecf-a2d3-b1c3b272fd3d" providerId="ADAL" clId="{E880E3D6-4856-43C2-9FBD-CA93ACAB0E3C}" dt="2024-12-13T15:24:13.800" v="1804"/>
        <pc:sldMkLst>
          <pc:docMk/>
          <pc:sldMk cId="1688829977" sldId="432"/>
        </pc:sldMkLst>
        <pc:spChg chg="mod">
          <ac:chgData name="Fearon Scales, Michelle (CDC/NCEZID/DFWED/MDB)" userId="8df7eca6-7a72-4ecf-a2d3-b1c3b272fd3d" providerId="ADAL" clId="{E880E3D6-4856-43C2-9FBD-CA93ACAB0E3C}" dt="2024-12-12T18:51:00.466" v="1362" actId="20577"/>
          <ac:spMkLst>
            <pc:docMk/>
            <pc:sldMk cId="1688829977" sldId="432"/>
            <ac:spMk id="3" creationId="{DB097449-5B72-ADA0-3B2D-1CBC160D6B90}"/>
          </ac:spMkLst>
        </pc:spChg>
        <pc:extLst>
          <p:ext xmlns:p="http://schemas.openxmlformats.org/presentationml/2006/main" uri="{D6D511B9-2390-475A-947B-AFAB55BFBCF1}">
            <pc226:cmChg xmlns:pc226="http://schemas.microsoft.com/office/powerpoint/2022/06/main/command" chg="mod">
              <pc226:chgData name="Fearon Scales, Michelle (CDC/NCEZID/DFWED/MDB)" userId="8df7eca6-7a72-4ecf-a2d3-b1c3b272fd3d" providerId="ADAL" clId="{E880E3D6-4856-43C2-9FBD-CA93ACAB0E3C}" dt="2024-12-12T18:51:11.263" v="1363"/>
              <pc2:cmMkLst xmlns:pc2="http://schemas.microsoft.com/office/powerpoint/2019/9/main/command">
                <pc:docMk/>
                <pc:sldMk cId="1688829977" sldId="432"/>
                <pc2:cmMk id="{04B3F115-BB61-4E1C-8BCB-37E755425D6A}"/>
              </pc2:cmMkLst>
              <pc226:cmRplyChg chg="add mod">
                <pc226:chgData name="Fearon Scales, Michelle (CDC/NCEZID/DFWED/MDB)" userId="8df7eca6-7a72-4ecf-a2d3-b1c3b272fd3d" providerId="ADAL" clId="{E880E3D6-4856-43C2-9FBD-CA93ACAB0E3C}" dt="2024-12-12T18:51:11.263" v="1363"/>
                <pc2:cmRplyMkLst xmlns:pc2="http://schemas.microsoft.com/office/powerpoint/2019/9/main/command">
                  <pc:docMk/>
                  <pc:sldMk cId="1688829977" sldId="432"/>
                  <pc2:cmMk id="{04B3F115-BB61-4E1C-8BCB-37E755425D6A}"/>
                  <pc2:cmRplyMk id="{93F8EA66-1206-419C-9AD9-CB2EB3CA029C}"/>
                </pc2:cmRplyMkLst>
              </pc226:cmRplyChg>
            </pc226:cmChg>
          </p:ext>
        </pc:extLst>
      </pc:sldChg>
      <pc:sldChg chg="modSp mod modCm">
        <pc:chgData name="Fearon Scales, Michelle (CDC/NCEZID/DFWED/MDB)" userId="8df7eca6-7a72-4ecf-a2d3-b1c3b272fd3d" providerId="ADAL" clId="{E880E3D6-4856-43C2-9FBD-CA93ACAB0E3C}" dt="2024-12-12T18:43:30.884" v="1099"/>
        <pc:sldMkLst>
          <pc:docMk/>
          <pc:sldMk cId="1843579410" sldId="433"/>
        </pc:sldMkLst>
        <pc:spChg chg="mod">
          <ac:chgData name="Fearon Scales, Michelle (CDC/NCEZID/DFWED/MDB)" userId="8df7eca6-7a72-4ecf-a2d3-b1c3b272fd3d" providerId="ADAL" clId="{E880E3D6-4856-43C2-9FBD-CA93ACAB0E3C}" dt="2024-12-12T18:43:24.218" v="1098" actId="20577"/>
          <ac:spMkLst>
            <pc:docMk/>
            <pc:sldMk cId="1843579410" sldId="433"/>
            <ac:spMk id="3" creationId="{DB097449-5B72-ADA0-3B2D-1CBC160D6B90}"/>
          </ac:spMkLst>
        </pc:spChg>
        <pc:extLst>
          <p:ext xmlns:p="http://schemas.openxmlformats.org/presentationml/2006/main" uri="{D6D511B9-2390-475A-947B-AFAB55BFBCF1}">
            <pc226:cmChg xmlns:pc226="http://schemas.microsoft.com/office/powerpoint/2022/06/main/command" chg="mod">
              <pc226:chgData name="Fearon Scales, Michelle (CDC/NCEZID/DFWED/MDB)" userId="8df7eca6-7a72-4ecf-a2d3-b1c3b272fd3d" providerId="ADAL" clId="{E880E3D6-4856-43C2-9FBD-CA93ACAB0E3C}" dt="2024-12-12T18:43:30.884" v="1099"/>
              <pc2:cmMkLst xmlns:pc2="http://schemas.microsoft.com/office/powerpoint/2019/9/main/command">
                <pc:docMk/>
                <pc:sldMk cId="1843579410" sldId="433"/>
                <pc2:cmMk id="{9478C243-6CC4-4A9B-BA89-3B5ED4D02B61}"/>
              </pc2:cmMkLst>
              <pc226:cmRplyChg chg="add">
                <pc226:chgData name="Fearon Scales, Michelle (CDC/NCEZID/DFWED/MDB)" userId="8df7eca6-7a72-4ecf-a2d3-b1c3b272fd3d" providerId="ADAL" clId="{E880E3D6-4856-43C2-9FBD-CA93ACAB0E3C}" dt="2024-12-12T18:43:30.884" v="1099"/>
                <pc2:cmRplyMkLst xmlns:pc2="http://schemas.microsoft.com/office/powerpoint/2019/9/main/command">
                  <pc:docMk/>
                  <pc:sldMk cId="1843579410" sldId="433"/>
                  <pc2:cmMk id="{9478C243-6CC4-4A9B-BA89-3B5ED4D02B61}"/>
                  <pc2:cmRplyMk id="{5618839F-A0B7-4C27-B98C-1F25472CB98C}"/>
                </pc2:cmRplyMkLst>
              </pc226:cmRplyChg>
            </pc226:cmChg>
          </p:ext>
        </pc:extLst>
      </pc:sldChg>
      <pc:sldChg chg="modNotesTx">
        <pc:chgData name="Fearon Scales, Michelle (CDC/NCEZID/DFWED/MDB)" userId="8df7eca6-7a72-4ecf-a2d3-b1c3b272fd3d" providerId="ADAL" clId="{E880E3D6-4856-43C2-9FBD-CA93ACAB0E3C}" dt="2024-12-13T15:00:24.919" v="1473" actId="20577"/>
        <pc:sldMkLst>
          <pc:docMk/>
          <pc:sldMk cId="3398053558" sldId="437"/>
        </pc:sldMkLst>
      </pc:sldChg>
      <pc:sldChg chg="modSp mod modCm">
        <pc:chgData name="Fearon Scales, Michelle (CDC/NCEZID/DFWED/MDB)" userId="8df7eca6-7a72-4ecf-a2d3-b1c3b272fd3d" providerId="ADAL" clId="{E880E3D6-4856-43C2-9FBD-CA93ACAB0E3C}" dt="2024-12-13T15:05:42.026" v="1562" actId="14100"/>
        <pc:sldMkLst>
          <pc:docMk/>
          <pc:sldMk cId="2246361425" sldId="438"/>
        </pc:sldMkLst>
        <pc:spChg chg="mod">
          <ac:chgData name="Fearon Scales, Michelle (CDC/NCEZID/DFWED/MDB)" userId="8df7eca6-7a72-4ecf-a2d3-b1c3b272fd3d" providerId="ADAL" clId="{E880E3D6-4856-43C2-9FBD-CA93ACAB0E3C}" dt="2024-12-13T15:05:42.026" v="1562" actId="14100"/>
          <ac:spMkLst>
            <pc:docMk/>
            <pc:sldMk cId="2246361425" sldId="438"/>
            <ac:spMk id="3" creationId="{0A87DF6A-72BC-ADC8-81FC-F2DF544AD9E5}"/>
          </ac:spMkLst>
        </pc:spChg>
        <pc:extLst>
          <p:ext xmlns:p="http://schemas.openxmlformats.org/presentationml/2006/main" uri="{D6D511B9-2390-475A-947B-AFAB55BFBCF1}">
            <pc226:cmChg xmlns:pc226="http://schemas.microsoft.com/office/powerpoint/2022/06/main/command" chg="">
              <pc226:chgData name="Fearon Scales, Michelle (CDC/NCEZID/DFWED/MDB)" userId="8df7eca6-7a72-4ecf-a2d3-b1c3b272fd3d" providerId="ADAL" clId="{E880E3D6-4856-43C2-9FBD-CA93ACAB0E3C}" dt="2024-12-12T18:41:26.445" v="1088"/>
              <pc2:cmMkLst xmlns:pc2="http://schemas.microsoft.com/office/powerpoint/2019/9/main/command">
                <pc:docMk/>
                <pc:sldMk cId="2246361425" sldId="438"/>
                <pc2:cmMk id="{32A28A8A-8D08-43BF-88D2-515B7EFF9F02}"/>
              </pc2:cmMkLst>
              <pc226:cmRplyChg chg="add">
                <pc226:chgData name="Fearon Scales, Michelle (CDC/NCEZID/DFWED/MDB)" userId="8df7eca6-7a72-4ecf-a2d3-b1c3b272fd3d" providerId="ADAL" clId="{E880E3D6-4856-43C2-9FBD-CA93ACAB0E3C}" dt="2024-12-12T18:41:26.445" v="1088"/>
                <pc2:cmRplyMkLst xmlns:pc2="http://schemas.microsoft.com/office/powerpoint/2019/9/main/command">
                  <pc:docMk/>
                  <pc:sldMk cId="2246361425" sldId="438"/>
                  <pc2:cmMk id="{32A28A8A-8D08-43BF-88D2-515B7EFF9F02}"/>
                  <pc2:cmRplyMk id="{750FD4C7-2B2C-4382-93B4-77A0BD4A426E}"/>
                </pc2:cmRplyMkLst>
              </pc226:cmRplyChg>
            </pc226:cmChg>
          </p:ext>
        </pc:extLst>
      </pc:sldChg>
      <pc:sldChg chg="addSp delSp modSp mod">
        <pc:chgData name="Fearon Scales, Michelle (CDC/NCEZID/DFWED/MDB)" userId="8df7eca6-7a72-4ecf-a2d3-b1c3b272fd3d" providerId="ADAL" clId="{E880E3D6-4856-43C2-9FBD-CA93ACAB0E3C}" dt="2024-12-12T21:06:55.858" v="1419" actId="27636"/>
        <pc:sldMkLst>
          <pc:docMk/>
          <pc:sldMk cId="1516590462" sldId="439"/>
        </pc:sldMkLst>
        <pc:spChg chg="mod">
          <ac:chgData name="Fearon Scales, Michelle (CDC/NCEZID/DFWED/MDB)" userId="8df7eca6-7a72-4ecf-a2d3-b1c3b272fd3d" providerId="ADAL" clId="{E880E3D6-4856-43C2-9FBD-CA93ACAB0E3C}" dt="2024-12-12T21:06:55.858" v="1419" actId="27636"/>
          <ac:spMkLst>
            <pc:docMk/>
            <pc:sldMk cId="1516590462" sldId="439"/>
            <ac:spMk id="3" creationId="{33C7699A-E386-037C-09E1-2E880EA81FE4}"/>
          </ac:spMkLst>
        </pc:spChg>
        <pc:spChg chg="add del mod">
          <ac:chgData name="Fearon Scales, Michelle (CDC/NCEZID/DFWED/MDB)" userId="8df7eca6-7a72-4ecf-a2d3-b1c3b272fd3d" providerId="ADAL" clId="{E880E3D6-4856-43C2-9FBD-CA93ACAB0E3C}" dt="2024-12-12T21:06:34.143" v="1370" actId="478"/>
          <ac:spMkLst>
            <pc:docMk/>
            <pc:sldMk cId="1516590462" sldId="439"/>
            <ac:spMk id="5" creationId="{133714FF-AC56-7ACA-EBB9-BA458D843575}"/>
          </ac:spMkLst>
        </pc:spChg>
        <pc:spChg chg="del mod">
          <ac:chgData name="Fearon Scales, Michelle (CDC/NCEZID/DFWED/MDB)" userId="8df7eca6-7a72-4ecf-a2d3-b1c3b272fd3d" providerId="ADAL" clId="{E880E3D6-4856-43C2-9FBD-CA93ACAB0E3C}" dt="2024-12-12T21:06:31.018" v="1369" actId="478"/>
          <ac:spMkLst>
            <pc:docMk/>
            <pc:sldMk cId="1516590462" sldId="439"/>
            <ac:spMk id="7" creationId="{6FEC7F1A-FAFF-4281-83BE-139B250804F2}"/>
          </ac:spMkLst>
        </pc:spChg>
      </pc:sldChg>
      <pc:sldChg chg="modSp mod">
        <pc:chgData name="Fearon Scales, Michelle (CDC/NCEZID/DFWED/MDB)" userId="8df7eca6-7a72-4ecf-a2d3-b1c3b272fd3d" providerId="ADAL" clId="{E880E3D6-4856-43C2-9FBD-CA93ACAB0E3C}" dt="2024-12-12T21:07:57.285" v="1430" actId="1076"/>
        <pc:sldMkLst>
          <pc:docMk/>
          <pc:sldMk cId="1321672900" sldId="440"/>
        </pc:sldMkLst>
        <pc:spChg chg="mod">
          <ac:chgData name="Fearon Scales, Michelle (CDC/NCEZID/DFWED/MDB)" userId="8df7eca6-7a72-4ecf-a2d3-b1c3b272fd3d" providerId="ADAL" clId="{E880E3D6-4856-43C2-9FBD-CA93ACAB0E3C}" dt="2024-12-12T21:07:57.285" v="1430" actId="1076"/>
          <ac:spMkLst>
            <pc:docMk/>
            <pc:sldMk cId="1321672900" sldId="440"/>
            <ac:spMk id="16" creationId="{29071F16-617A-F350-9EC7-8CAECBF57939}"/>
          </ac:spMkLst>
        </pc:spChg>
        <pc:spChg chg="mod">
          <ac:chgData name="Fearon Scales, Michelle (CDC/NCEZID/DFWED/MDB)" userId="8df7eca6-7a72-4ecf-a2d3-b1c3b272fd3d" providerId="ADAL" clId="{E880E3D6-4856-43C2-9FBD-CA93ACAB0E3C}" dt="2024-12-12T21:07:13.286" v="1420" actId="1076"/>
          <ac:spMkLst>
            <pc:docMk/>
            <pc:sldMk cId="1321672900" sldId="440"/>
            <ac:spMk id="18" creationId="{B5F3B16A-8D6E-62AA-5FDD-4CEC3A5E5D51}"/>
          </ac:spMkLst>
        </pc:spChg>
      </pc:sldChg>
      <pc:sldChg chg="modSp add mod">
        <pc:chgData name="Fearon Scales, Michelle (CDC/NCEZID/DFWED/MDB)" userId="8df7eca6-7a72-4ecf-a2d3-b1c3b272fd3d" providerId="ADAL" clId="{E880E3D6-4856-43C2-9FBD-CA93ACAB0E3C}" dt="2024-12-12T21:16:19.846" v="1470" actId="20577"/>
        <pc:sldMkLst>
          <pc:docMk/>
          <pc:sldMk cId="605871954" sldId="441"/>
        </pc:sldMkLst>
        <pc:spChg chg="mod">
          <ac:chgData name="Fearon Scales, Michelle (CDC/NCEZID/DFWED/MDB)" userId="8df7eca6-7a72-4ecf-a2d3-b1c3b272fd3d" providerId="ADAL" clId="{E880E3D6-4856-43C2-9FBD-CA93ACAB0E3C}" dt="2024-12-12T21:16:19.846" v="1470" actId="20577"/>
          <ac:spMkLst>
            <pc:docMk/>
            <pc:sldMk cId="605871954" sldId="441"/>
            <ac:spMk id="3" creationId="{DB097449-5B72-ADA0-3B2D-1CBC160D6B90}"/>
          </ac:spMkLst>
        </pc:spChg>
      </pc:sldChg>
      <pc:sldChg chg="add del">
        <pc:chgData name="Fearon Scales, Michelle (CDC/NCEZID/DFWED/MDB)" userId="8df7eca6-7a72-4ecf-a2d3-b1c3b272fd3d" providerId="ADAL" clId="{E880E3D6-4856-43C2-9FBD-CA93ACAB0E3C}" dt="2024-12-12T21:16:07.918" v="1468"/>
        <pc:sldMkLst>
          <pc:docMk/>
          <pc:sldMk cId="1231011395" sldId="442"/>
        </pc:sldMkLst>
      </pc:sldChg>
      <pc:sldChg chg="addSp delSp modSp add mod">
        <pc:chgData name="Fearon Scales, Michelle (CDC/NCEZID/DFWED/MDB)" userId="8df7eca6-7a72-4ecf-a2d3-b1c3b272fd3d" providerId="ADAL" clId="{E880E3D6-4856-43C2-9FBD-CA93ACAB0E3C}" dt="2024-12-13T15:14:14.659" v="1802" actId="1076"/>
        <pc:sldMkLst>
          <pc:docMk/>
          <pc:sldMk cId="1114588966" sldId="443"/>
        </pc:sldMkLst>
        <pc:spChg chg="mod">
          <ac:chgData name="Fearon Scales, Michelle (CDC/NCEZID/DFWED/MDB)" userId="8df7eca6-7a72-4ecf-a2d3-b1c3b272fd3d" providerId="ADAL" clId="{E880E3D6-4856-43C2-9FBD-CA93ACAB0E3C}" dt="2024-12-13T15:13:09.908" v="1782" actId="164"/>
          <ac:spMkLst>
            <pc:docMk/>
            <pc:sldMk cId="1114588966" sldId="443"/>
            <ac:spMk id="3" creationId="{D8FB09D8-A76C-2215-46A3-159A079242EE}"/>
          </ac:spMkLst>
        </pc:spChg>
        <pc:spChg chg="add mod">
          <ac:chgData name="Fearon Scales, Michelle (CDC/NCEZID/DFWED/MDB)" userId="8df7eca6-7a72-4ecf-a2d3-b1c3b272fd3d" providerId="ADAL" clId="{E880E3D6-4856-43C2-9FBD-CA93ACAB0E3C}" dt="2024-12-13T15:13:09.908" v="1782" actId="164"/>
          <ac:spMkLst>
            <pc:docMk/>
            <pc:sldMk cId="1114588966" sldId="443"/>
            <ac:spMk id="4" creationId="{57D53873-CA85-94A6-2D04-E6208EEF1AEE}"/>
          </ac:spMkLst>
        </pc:spChg>
        <pc:spChg chg="add mod">
          <ac:chgData name="Fearon Scales, Michelle (CDC/NCEZID/DFWED/MDB)" userId="8df7eca6-7a72-4ecf-a2d3-b1c3b272fd3d" providerId="ADAL" clId="{E880E3D6-4856-43C2-9FBD-CA93ACAB0E3C}" dt="2024-12-13T15:13:09.908" v="1782" actId="164"/>
          <ac:spMkLst>
            <pc:docMk/>
            <pc:sldMk cId="1114588966" sldId="443"/>
            <ac:spMk id="6" creationId="{19900A43-4CD7-1D62-F942-3152F601131E}"/>
          </ac:spMkLst>
        </pc:spChg>
        <pc:spChg chg="add mod">
          <ac:chgData name="Fearon Scales, Michelle (CDC/NCEZID/DFWED/MDB)" userId="8df7eca6-7a72-4ecf-a2d3-b1c3b272fd3d" providerId="ADAL" clId="{E880E3D6-4856-43C2-9FBD-CA93ACAB0E3C}" dt="2024-12-13T15:13:09.908" v="1782" actId="164"/>
          <ac:spMkLst>
            <pc:docMk/>
            <pc:sldMk cId="1114588966" sldId="443"/>
            <ac:spMk id="7" creationId="{5A6DB1DD-3D68-2E36-824E-E64FD0F155AD}"/>
          </ac:spMkLst>
        </pc:spChg>
        <pc:spChg chg="add mod">
          <ac:chgData name="Fearon Scales, Michelle (CDC/NCEZID/DFWED/MDB)" userId="8df7eca6-7a72-4ecf-a2d3-b1c3b272fd3d" providerId="ADAL" clId="{E880E3D6-4856-43C2-9FBD-CA93ACAB0E3C}" dt="2024-12-13T15:14:14.659" v="1802" actId="1076"/>
          <ac:spMkLst>
            <pc:docMk/>
            <pc:sldMk cId="1114588966" sldId="443"/>
            <ac:spMk id="17" creationId="{16EE67B8-667C-5C30-C543-D30D7CD14FAA}"/>
          </ac:spMkLst>
        </pc:spChg>
        <pc:spChg chg="add del mod">
          <ac:chgData name="Fearon Scales, Michelle (CDC/NCEZID/DFWED/MDB)" userId="8df7eca6-7a72-4ecf-a2d3-b1c3b272fd3d" providerId="ADAL" clId="{E880E3D6-4856-43C2-9FBD-CA93ACAB0E3C}" dt="2024-12-13T15:14:00.559" v="1799" actId="478"/>
          <ac:spMkLst>
            <pc:docMk/>
            <pc:sldMk cId="1114588966" sldId="443"/>
            <ac:spMk id="23" creationId="{13B13C1A-7530-178E-00CB-B6EFAEC84DAE}"/>
          </ac:spMkLst>
        </pc:spChg>
        <pc:grpChg chg="add mod">
          <ac:chgData name="Fearon Scales, Michelle (CDC/NCEZID/DFWED/MDB)" userId="8df7eca6-7a72-4ecf-a2d3-b1c3b272fd3d" providerId="ADAL" clId="{E880E3D6-4856-43C2-9FBD-CA93ACAB0E3C}" dt="2024-12-13T15:13:09.908" v="1782" actId="164"/>
          <ac:grpSpMkLst>
            <pc:docMk/>
            <pc:sldMk cId="1114588966" sldId="443"/>
            <ac:grpSpMk id="18" creationId="{56B2DEE1-DA32-D135-8AFA-0F2CE08F268E}"/>
          </ac:grpSpMkLst>
        </pc:grpChg>
        <pc:picChg chg="del mod">
          <ac:chgData name="Fearon Scales, Michelle (CDC/NCEZID/DFWED/MDB)" userId="8df7eca6-7a72-4ecf-a2d3-b1c3b272fd3d" providerId="ADAL" clId="{E880E3D6-4856-43C2-9FBD-CA93ACAB0E3C}" dt="2024-12-13T15:13:55.048" v="1798" actId="478"/>
          <ac:picMkLst>
            <pc:docMk/>
            <pc:sldMk cId="1114588966" sldId="443"/>
            <ac:picMk id="5" creationId="{8FB6A0AE-46D4-B030-5AC8-961512CD957B}"/>
          </ac:picMkLst>
        </pc:picChg>
        <pc:cxnChg chg="add mod">
          <ac:chgData name="Fearon Scales, Michelle (CDC/NCEZID/DFWED/MDB)" userId="8df7eca6-7a72-4ecf-a2d3-b1c3b272fd3d" providerId="ADAL" clId="{E880E3D6-4856-43C2-9FBD-CA93ACAB0E3C}" dt="2024-12-13T15:13:09.908" v="1782" actId="164"/>
          <ac:cxnSpMkLst>
            <pc:docMk/>
            <pc:sldMk cId="1114588966" sldId="443"/>
            <ac:cxnSpMk id="9" creationId="{8A0F6537-6FF8-3BEB-3E3F-78D41750FE19}"/>
          </ac:cxnSpMkLst>
        </pc:cxnChg>
        <pc:cxnChg chg="add mod">
          <ac:chgData name="Fearon Scales, Michelle (CDC/NCEZID/DFWED/MDB)" userId="8df7eca6-7a72-4ecf-a2d3-b1c3b272fd3d" providerId="ADAL" clId="{E880E3D6-4856-43C2-9FBD-CA93ACAB0E3C}" dt="2024-12-13T15:13:24.552" v="1794" actId="14100"/>
          <ac:cxnSpMkLst>
            <pc:docMk/>
            <pc:sldMk cId="1114588966" sldId="443"/>
            <ac:cxnSpMk id="10" creationId="{2669362F-508D-4298-6B3F-1027780129EB}"/>
          </ac:cxnSpMkLst>
        </pc:cxnChg>
        <pc:cxnChg chg="add mod">
          <ac:chgData name="Fearon Scales, Michelle (CDC/NCEZID/DFWED/MDB)" userId="8df7eca6-7a72-4ecf-a2d3-b1c3b272fd3d" providerId="ADAL" clId="{E880E3D6-4856-43C2-9FBD-CA93ACAB0E3C}" dt="2024-12-13T15:13:47.958" v="1797" actId="14100"/>
          <ac:cxnSpMkLst>
            <pc:docMk/>
            <pc:sldMk cId="1114588966" sldId="443"/>
            <ac:cxnSpMk id="14" creationId="{591F16A1-23AD-FC38-473D-AD14A1C25196}"/>
          </ac:cxnSpMkLst>
        </pc:cxnChg>
      </pc:sldChg>
    </pc:docChg>
  </pc:docChgLst>
  <pc:docChgLst>
    <pc:chgData name="Massey, Jason (CDC/NCEZID/DFWED/OD)" userId="e9837f1d-449f-498e-bb4a-075ee1404c6d" providerId="ADAL" clId="{DC78463B-0199-4159-8DE4-C42F457B32EB}"/>
    <pc:docChg chg="undo redo custSel addSld delSld modSld sldOrd">
      <pc:chgData name="Massey, Jason (CDC/NCEZID/DFWED/OD)" userId="e9837f1d-449f-498e-bb4a-075ee1404c6d" providerId="ADAL" clId="{DC78463B-0199-4159-8DE4-C42F457B32EB}" dt="2024-12-11T22:18:14.563" v="5221"/>
      <pc:docMkLst>
        <pc:docMk/>
      </pc:docMkLst>
      <pc:sldChg chg="addSp modSp del mod">
        <pc:chgData name="Massey, Jason (CDC/NCEZID/DFWED/OD)" userId="e9837f1d-449f-498e-bb4a-075ee1404c6d" providerId="ADAL" clId="{DC78463B-0199-4159-8DE4-C42F457B32EB}" dt="2024-12-10T14:50:27.245" v="1069" actId="2696"/>
        <pc:sldMkLst>
          <pc:docMk/>
          <pc:sldMk cId="888484295" sldId="408"/>
        </pc:sldMkLst>
      </pc:sldChg>
      <pc:sldChg chg="delSp modSp add del mod ord">
        <pc:chgData name="Massey, Jason (CDC/NCEZID/DFWED/OD)" userId="e9837f1d-449f-498e-bb4a-075ee1404c6d" providerId="ADAL" clId="{DC78463B-0199-4159-8DE4-C42F457B32EB}" dt="2024-12-11T20:25:58.188" v="2433" actId="47"/>
        <pc:sldMkLst>
          <pc:docMk/>
          <pc:sldMk cId="1436371167" sldId="408"/>
        </pc:sldMkLst>
        <pc:picChg chg="mod">
          <ac:chgData name="Massey, Jason (CDC/NCEZID/DFWED/OD)" userId="e9837f1d-449f-498e-bb4a-075ee1404c6d" providerId="ADAL" clId="{DC78463B-0199-4159-8DE4-C42F457B32EB}" dt="2024-12-11T20:19:30.468" v="2404" actId="1076"/>
          <ac:picMkLst>
            <pc:docMk/>
            <pc:sldMk cId="1436371167" sldId="408"/>
            <ac:picMk id="5" creationId="{651BC5D8-CBA5-A204-5E47-8D34A6AB0FC8}"/>
          </ac:picMkLst>
        </pc:picChg>
        <pc:picChg chg="del mod ord">
          <ac:chgData name="Massey, Jason (CDC/NCEZID/DFWED/OD)" userId="e9837f1d-449f-498e-bb4a-075ee1404c6d" providerId="ADAL" clId="{DC78463B-0199-4159-8DE4-C42F457B32EB}" dt="2024-12-11T20:19:28.203" v="2403" actId="478"/>
          <ac:picMkLst>
            <pc:docMk/>
            <pc:sldMk cId="1436371167" sldId="408"/>
            <ac:picMk id="7" creationId="{0D89C2DF-7E1D-F862-5DF5-06F14031B77E}"/>
          </ac:picMkLst>
        </pc:picChg>
      </pc:sldChg>
      <pc:sldChg chg="addSp modSp mod delCm">
        <pc:chgData name="Massey, Jason (CDC/NCEZID/DFWED/OD)" userId="e9837f1d-449f-498e-bb4a-075ee1404c6d" providerId="ADAL" clId="{DC78463B-0199-4159-8DE4-C42F457B32EB}" dt="2024-12-11T21:51:25.336" v="3980" actId="1076"/>
        <pc:sldMkLst>
          <pc:docMk/>
          <pc:sldMk cId="3390304222" sldId="410"/>
        </pc:sldMkLst>
        <pc:spChg chg="mod">
          <ac:chgData name="Massey, Jason (CDC/NCEZID/DFWED/OD)" userId="e9837f1d-449f-498e-bb4a-075ee1404c6d" providerId="ADAL" clId="{DC78463B-0199-4159-8DE4-C42F457B32EB}" dt="2024-12-11T20:50:35.136" v="3970" actId="1076"/>
          <ac:spMkLst>
            <pc:docMk/>
            <pc:sldMk cId="3390304222" sldId="410"/>
            <ac:spMk id="2" creationId="{7AB1D9D6-2977-ABCD-FDF8-51AFA5064E54}"/>
          </ac:spMkLst>
        </pc:spChg>
        <pc:spChg chg="add mod">
          <ac:chgData name="Massey, Jason (CDC/NCEZID/DFWED/OD)" userId="e9837f1d-449f-498e-bb4a-075ee1404c6d" providerId="ADAL" clId="{DC78463B-0199-4159-8DE4-C42F457B32EB}" dt="2024-12-11T20:09:02.875" v="2175" actId="767"/>
          <ac:spMkLst>
            <pc:docMk/>
            <pc:sldMk cId="3390304222" sldId="410"/>
            <ac:spMk id="3" creationId="{0906D41D-381B-EC62-71BB-9FB1BE5372D6}"/>
          </ac:spMkLst>
        </pc:spChg>
        <pc:spChg chg="mod">
          <ac:chgData name="Massey, Jason (CDC/NCEZID/DFWED/OD)" userId="e9837f1d-449f-498e-bb4a-075ee1404c6d" providerId="ADAL" clId="{DC78463B-0199-4159-8DE4-C42F457B32EB}" dt="2024-12-11T21:51:25.336" v="3980" actId="1076"/>
          <ac:spMkLst>
            <pc:docMk/>
            <pc:sldMk cId="3390304222" sldId="410"/>
            <ac:spMk id="4" creationId="{0906D41D-381B-EC62-71BB-9FB1BE5372D6}"/>
          </ac:spMkLst>
        </pc:spChg>
        <pc:spChg chg="add mod">
          <ac:chgData name="Massey, Jason (CDC/NCEZID/DFWED/OD)" userId="e9837f1d-449f-498e-bb4a-075ee1404c6d" providerId="ADAL" clId="{DC78463B-0199-4159-8DE4-C42F457B32EB}" dt="2024-12-11T20:50:39.672" v="3971" actId="1076"/>
          <ac:spMkLst>
            <pc:docMk/>
            <pc:sldMk cId="3390304222" sldId="410"/>
            <ac:spMk id="5" creationId="{A8E95013-C9F8-23BA-479F-A88A34288981}"/>
          </ac:spMkLst>
        </pc:spChg>
        <pc:extLst>
          <p:ext xmlns:p="http://schemas.openxmlformats.org/presentationml/2006/main" uri="{D6D511B9-2390-475A-947B-AFAB55BFBCF1}">
            <pc226:cmChg xmlns:pc226="http://schemas.microsoft.com/office/powerpoint/2022/06/main/command" chg="del">
              <pc226:chgData name="Massey, Jason (CDC/NCEZID/DFWED/OD)" userId="e9837f1d-449f-498e-bb4a-075ee1404c6d" providerId="ADAL" clId="{DC78463B-0199-4159-8DE4-C42F457B32EB}" dt="2024-12-11T20:16:06.886" v="2391"/>
              <pc2:cmMkLst xmlns:pc2="http://schemas.microsoft.com/office/powerpoint/2019/9/main/command">
                <pc:docMk/>
                <pc:sldMk cId="3390304222" sldId="410"/>
                <pc2:cmMk id="{CE8B60F8-D8ED-4E65-A69D-BE28124C64D5}"/>
              </pc2:cmMkLst>
            </pc226:cmChg>
          </p:ext>
        </pc:extLst>
      </pc:sldChg>
      <pc:sldChg chg="addSp delSp modSp mod">
        <pc:chgData name="Massey, Jason (CDC/NCEZID/DFWED/OD)" userId="e9837f1d-449f-498e-bb4a-075ee1404c6d" providerId="ADAL" clId="{DC78463B-0199-4159-8DE4-C42F457B32EB}" dt="2024-12-11T20:17:32.729" v="2398" actId="20577"/>
        <pc:sldMkLst>
          <pc:docMk/>
          <pc:sldMk cId="4031003144" sldId="413"/>
        </pc:sldMkLst>
        <pc:spChg chg="mod">
          <ac:chgData name="Massey, Jason (CDC/NCEZID/DFWED/OD)" userId="e9837f1d-449f-498e-bb4a-075ee1404c6d" providerId="ADAL" clId="{DC78463B-0199-4159-8DE4-C42F457B32EB}" dt="2024-12-10T14:38:49.199" v="922" actId="20577"/>
          <ac:spMkLst>
            <pc:docMk/>
            <pc:sldMk cId="4031003144" sldId="413"/>
            <ac:spMk id="2" creationId="{805346ED-721D-85EE-2F1B-A31D0912DE29}"/>
          </ac:spMkLst>
        </pc:spChg>
        <pc:spChg chg="add mod">
          <ac:chgData name="Massey, Jason (CDC/NCEZID/DFWED/OD)" userId="e9837f1d-449f-498e-bb4a-075ee1404c6d" providerId="ADAL" clId="{DC78463B-0199-4159-8DE4-C42F457B32EB}" dt="2024-12-11T20:17:32.729" v="2398" actId="20577"/>
          <ac:spMkLst>
            <pc:docMk/>
            <pc:sldMk cId="4031003144" sldId="413"/>
            <ac:spMk id="6" creationId="{E04AECFE-8BBC-C663-0F54-B8AEF901D2FB}"/>
          </ac:spMkLst>
        </pc:spChg>
      </pc:sldChg>
      <pc:sldChg chg="add">
        <pc:chgData name="Massey, Jason (CDC/NCEZID/DFWED/OD)" userId="e9837f1d-449f-498e-bb4a-075ee1404c6d" providerId="ADAL" clId="{DC78463B-0199-4159-8DE4-C42F457B32EB}" dt="2024-12-11T20:49:16.622" v="3932"/>
        <pc:sldMkLst>
          <pc:docMk/>
          <pc:sldMk cId="2468040137" sldId="414"/>
        </pc:sldMkLst>
      </pc:sldChg>
      <pc:sldChg chg="modSp del mod">
        <pc:chgData name="Massey, Jason (CDC/NCEZID/DFWED/OD)" userId="e9837f1d-449f-498e-bb4a-075ee1404c6d" providerId="ADAL" clId="{DC78463B-0199-4159-8DE4-C42F457B32EB}" dt="2024-12-11T20:49:14.530" v="3931" actId="2696"/>
        <pc:sldMkLst>
          <pc:docMk/>
          <pc:sldMk cId="3936605644" sldId="414"/>
        </pc:sldMkLst>
      </pc:sldChg>
      <pc:sldChg chg="del">
        <pc:chgData name="Massey, Jason (CDC/NCEZID/DFWED/OD)" userId="e9837f1d-449f-498e-bb4a-075ee1404c6d" providerId="ADAL" clId="{DC78463B-0199-4159-8DE4-C42F457B32EB}" dt="2024-12-03T15:25:35.568" v="166" actId="47"/>
        <pc:sldMkLst>
          <pc:docMk/>
          <pc:sldMk cId="3908161075" sldId="415"/>
        </pc:sldMkLst>
      </pc:sldChg>
      <pc:sldChg chg="addSp modSp del mod">
        <pc:chgData name="Massey, Jason (CDC/NCEZID/DFWED/OD)" userId="e9837f1d-449f-498e-bb4a-075ee1404c6d" providerId="ADAL" clId="{DC78463B-0199-4159-8DE4-C42F457B32EB}" dt="2024-12-10T16:02:14.571" v="1268" actId="47"/>
        <pc:sldMkLst>
          <pc:docMk/>
          <pc:sldMk cId="4128224936" sldId="416"/>
        </pc:sldMkLst>
      </pc:sldChg>
      <pc:sldChg chg="addSp delSp modSp mod">
        <pc:chgData name="Massey, Jason (CDC/NCEZID/DFWED/OD)" userId="e9837f1d-449f-498e-bb4a-075ee1404c6d" providerId="ADAL" clId="{DC78463B-0199-4159-8DE4-C42F457B32EB}" dt="2024-12-10T21:34:14.043" v="1271" actId="1076"/>
        <pc:sldMkLst>
          <pc:docMk/>
          <pc:sldMk cId="45870841" sldId="417"/>
        </pc:sldMkLst>
        <pc:spChg chg="mod">
          <ac:chgData name="Massey, Jason (CDC/NCEZID/DFWED/OD)" userId="e9837f1d-449f-498e-bb4a-075ee1404c6d" providerId="ADAL" clId="{DC78463B-0199-4159-8DE4-C42F457B32EB}" dt="2024-12-10T15:04:33.049" v="1208" actId="1076"/>
          <ac:spMkLst>
            <pc:docMk/>
            <pc:sldMk cId="45870841" sldId="417"/>
            <ac:spMk id="2" creationId="{805346ED-721D-85EE-2F1B-A31D0912DE29}"/>
          </ac:spMkLst>
        </pc:spChg>
        <pc:picChg chg="add mod">
          <ac:chgData name="Massey, Jason (CDC/NCEZID/DFWED/OD)" userId="e9837f1d-449f-498e-bb4a-075ee1404c6d" providerId="ADAL" clId="{DC78463B-0199-4159-8DE4-C42F457B32EB}" dt="2024-12-10T21:34:14.043" v="1271" actId="1076"/>
          <ac:picMkLst>
            <pc:docMk/>
            <pc:sldMk cId="45870841" sldId="417"/>
            <ac:picMk id="8" creationId="{00893989-380B-F425-DB70-AEBB861D90BA}"/>
          </ac:picMkLst>
        </pc:picChg>
      </pc:sldChg>
      <pc:sldChg chg="modSp mod">
        <pc:chgData name="Massey, Jason (CDC/NCEZID/DFWED/OD)" userId="e9837f1d-449f-498e-bb4a-075ee1404c6d" providerId="ADAL" clId="{DC78463B-0199-4159-8DE4-C42F457B32EB}" dt="2024-12-11T20:50:03.111" v="3968" actId="20577"/>
        <pc:sldMkLst>
          <pc:docMk/>
          <pc:sldMk cId="176529211" sldId="418"/>
        </pc:sldMkLst>
        <pc:spChg chg="mod">
          <ac:chgData name="Massey, Jason (CDC/NCEZID/DFWED/OD)" userId="e9837f1d-449f-498e-bb4a-075ee1404c6d" providerId="ADAL" clId="{DC78463B-0199-4159-8DE4-C42F457B32EB}" dt="2024-12-11T20:49:58.702" v="3967" actId="14100"/>
          <ac:spMkLst>
            <pc:docMk/>
            <pc:sldMk cId="176529211" sldId="418"/>
            <ac:spMk id="2" creationId="{805346ED-721D-85EE-2F1B-A31D0912DE29}"/>
          </ac:spMkLst>
        </pc:spChg>
        <pc:spChg chg="mod">
          <ac:chgData name="Massey, Jason (CDC/NCEZID/DFWED/OD)" userId="e9837f1d-449f-498e-bb4a-075ee1404c6d" providerId="ADAL" clId="{DC78463B-0199-4159-8DE4-C42F457B32EB}" dt="2024-12-11T20:50:03.111" v="3968" actId="20577"/>
          <ac:spMkLst>
            <pc:docMk/>
            <pc:sldMk cId="176529211" sldId="418"/>
            <ac:spMk id="3" creationId="{DB097449-5B72-ADA0-3B2D-1CBC160D6B90}"/>
          </ac:spMkLst>
        </pc:spChg>
      </pc:sldChg>
      <pc:sldChg chg="delSp modSp add mod ord">
        <pc:chgData name="Massey, Jason (CDC/NCEZID/DFWED/OD)" userId="e9837f1d-449f-498e-bb4a-075ee1404c6d" providerId="ADAL" clId="{DC78463B-0199-4159-8DE4-C42F457B32EB}" dt="2024-12-10T14:39:22.367" v="933" actId="1076"/>
        <pc:sldMkLst>
          <pc:docMk/>
          <pc:sldMk cId="3934890892" sldId="419"/>
        </pc:sldMkLst>
        <pc:picChg chg="mod">
          <ac:chgData name="Massey, Jason (CDC/NCEZID/DFWED/OD)" userId="e9837f1d-449f-498e-bb4a-075ee1404c6d" providerId="ADAL" clId="{DC78463B-0199-4159-8DE4-C42F457B32EB}" dt="2024-12-10T14:39:22.367" v="933" actId="1076"/>
          <ac:picMkLst>
            <pc:docMk/>
            <pc:sldMk cId="3934890892" sldId="419"/>
            <ac:picMk id="5" creationId="{8FB6A0AE-46D4-B030-5AC8-961512CD957B}"/>
          </ac:picMkLst>
        </pc:picChg>
      </pc:sldChg>
      <pc:sldChg chg="addSp delSp modSp add mod">
        <pc:chgData name="Massey, Jason (CDC/NCEZID/DFWED/OD)" userId="e9837f1d-449f-498e-bb4a-075ee1404c6d" providerId="ADAL" clId="{DC78463B-0199-4159-8DE4-C42F457B32EB}" dt="2024-12-11T18:33:47.044" v="1457" actId="20577"/>
        <pc:sldMkLst>
          <pc:docMk/>
          <pc:sldMk cId="4099523951" sldId="420"/>
        </pc:sldMkLst>
        <pc:spChg chg="mod">
          <ac:chgData name="Massey, Jason (CDC/NCEZID/DFWED/OD)" userId="e9837f1d-449f-498e-bb4a-075ee1404c6d" providerId="ADAL" clId="{DC78463B-0199-4159-8DE4-C42F457B32EB}" dt="2024-12-11T18:33:47.044" v="1457" actId="20577"/>
          <ac:spMkLst>
            <pc:docMk/>
            <pc:sldMk cId="4099523951" sldId="420"/>
            <ac:spMk id="2" creationId="{805346ED-721D-85EE-2F1B-A31D0912DE29}"/>
          </ac:spMkLst>
        </pc:spChg>
        <pc:spChg chg="add del">
          <ac:chgData name="Massey, Jason (CDC/NCEZID/DFWED/OD)" userId="e9837f1d-449f-498e-bb4a-075ee1404c6d" providerId="ADAL" clId="{DC78463B-0199-4159-8DE4-C42F457B32EB}" dt="2024-12-11T18:28:16.132" v="1285" actId="22"/>
          <ac:spMkLst>
            <pc:docMk/>
            <pc:sldMk cId="4099523951" sldId="420"/>
            <ac:spMk id="4" creationId="{AA2D3724-5743-2FED-9036-835FAC9DF245}"/>
          </ac:spMkLst>
        </pc:spChg>
        <pc:spChg chg="mod">
          <ac:chgData name="Massey, Jason (CDC/NCEZID/DFWED/OD)" userId="e9837f1d-449f-498e-bb4a-075ee1404c6d" providerId="ADAL" clId="{DC78463B-0199-4159-8DE4-C42F457B32EB}" dt="2024-12-11T18:33:31.880" v="1447" actId="20577"/>
          <ac:spMkLst>
            <pc:docMk/>
            <pc:sldMk cId="4099523951" sldId="420"/>
            <ac:spMk id="6" creationId="{E04AECFE-8BBC-C663-0F54-B8AEF901D2FB}"/>
          </ac:spMkLst>
        </pc:spChg>
      </pc:sldChg>
      <pc:sldChg chg="add del">
        <pc:chgData name="Massey, Jason (CDC/NCEZID/DFWED/OD)" userId="e9837f1d-449f-498e-bb4a-075ee1404c6d" providerId="ADAL" clId="{DC78463B-0199-4159-8DE4-C42F457B32EB}" dt="2024-12-10T14:37:46.188" v="889"/>
        <pc:sldMkLst>
          <pc:docMk/>
          <pc:sldMk cId="1547258136" sldId="421"/>
        </pc:sldMkLst>
      </pc:sldChg>
      <pc:sldChg chg="addSp delSp modSp add del mod">
        <pc:chgData name="Massey, Jason (CDC/NCEZID/DFWED/OD)" userId="e9837f1d-449f-498e-bb4a-075ee1404c6d" providerId="ADAL" clId="{DC78463B-0199-4159-8DE4-C42F457B32EB}" dt="2024-12-10T14:42:46.028" v="962" actId="2696"/>
        <pc:sldMkLst>
          <pc:docMk/>
          <pc:sldMk cId="3192572053" sldId="421"/>
        </pc:sldMkLst>
      </pc:sldChg>
      <pc:sldChg chg="addSp delSp modSp add mod ord">
        <pc:chgData name="Massey, Jason (CDC/NCEZID/DFWED/OD)" userId="e9837f1d-449f-498e-bb4a-075ee1404c6d" providerId="ADAL" clId="{DC78463B-0199-4159-8DE4-C42F457B32EB}" dt="2024-12-11T18:34:29.989" v="1458" actId="478"/>
        <pc:sldMkLst>
          <pc:docMk/>
          <pc:sldMk cId="4200412351" sldId="421"/>
        </pc:sldMkLst>
        <pc:spChg chg="mod">
          <ac:chgData name="Massey, Jason (CDC/NCEZID/DFWED/OD)" userId="e9837f1d-449f-498e-bb4a-075ee1404c6d" providerId="ADAL" clId="{DC78463B-0199-4159-8DE4-C42F457B32EB}" dt="2024-12-10T14:43:20.057" v="1024" actId="14100"/>
          <ac:spMkLst>
            <pc:docMk/>
            <pc:sldMk cId="4200412351" sldId="421"/>
            <ac:spMk id="2" creationId="{805346ED-721D-85EE-2F1B-A31D0912DE29}"/>
          </ac:spMkLst>
        </pc:spChg>
        <pc:picChg chg="add del mod">
          <ac:chgData name="Massey, Jason (CDC/NCEZID/DFWED/OD)" userId="e9837f1d-449f-498e-bb4a-075ee1404c6d" providerId="ADAL" clId="{DC78463B-0199-4159-8DE4-C42F457B32EB}" dt="2024-12-11T18:34:29.989" v="1458" actId="478"/>
          <ac:picMkLst>
            <pc:docMk/>
            <pc:sldMk cId="4200412351" sldId="421"/>
            <ac:picMk id="5" creationId="{E267D6B0-6538-D633-DAD7-E296B3C92A8F}"/>
          </ac:picMkLst>
        </pc:picChg>
      </pc:sldChg>
      <pc:sldChg chg="add">
        <pc:chgData name="Massey, Jason (CDC/NCEZID/DFWED/OD)" userId="e9837f1d-449f-498e-bb4a-075ee1404c6d" providerId="ADAL" clId="{DC78463B-0199-4159-8DE4-C42F457B32EB}" dt="2024-12-11T20:48:46.300" v="3930"/>
        <pc:sldMkLst>
          <pc:docMk/>
          <pc:sldMk cId="562047708" sldId="422"/>
        </pc:sldMkLst>
      </pc:sldChg>
      <pc:sldChg chg="modSp add del mod ord modCm modNotesTx">
        <pc:chgData name="Massey, Jason (CDC/NCEZID/DFWED/OD)" userId="e9837f1d-449f-498e-bb4a-075ee1404c6d" providerId="ADAL" clId="{DC78463B-0199-4159-8DE4-C42F457B32EB}" dt="2024-12-11T20:48:43.762" v="3929" actId="2696"/>
        <pc:sldMkLst>
          <pc:docMk/>
          <pc:sldMk cId="1562534742" sldId="422"/>
        </pc:sldMkLst>
        <pc:spChg chg="mod">
          <ac:chgData name="Massey, Jason (CDC/NCEZID/DFWED/OD)" userId="e9837f1d-449f-498e-bb4a-075ee1404c6d" providerId="ADAL" clId="{DC78463B-0199-4159-8DE4-C42F457B32EB}" dt="2024-12-11T18:32:37.899" v="1432" actId="20577"/>
          <ac:spMkLst>
            <pc:docMk/>
            <pc:sldMk cId="1562534742" sldId="422"/>
            <ac:spMk id="2" creationId="{805346ED-721D-85EE-2F1B-A31D0912DE29}"/>
          </ac:spMkLst>
        </pc:spChg>
        <pc:extLst>
          <p:ext xmlns:p="http://schemas.openxmlformats.org/presentationml/2006/main" uri="{D6D511B9-2390-475A-947B-AFAB55BFBCF1}">
            <pc226:cmChg xmlns:pc226="http://schemas.microsoft.com/office/powerpoint/2022/06/main/command" chg="">
              <pc226:chgData name="Massey, Jason (CDC/NCEZID/DFWED/OD)" userId="e9837f1d-449f-498e-bb4a-075ee1404c6d" providerId="ADAL" clId="{DC78463B-0199-4159-8DE4-C42F457B32EB}" dt="2024-12-11T20:48:21.848" v="3904"/>
              <pc2:cmMkLst xmlns:pc2="http://schemas.microsoft.com/office/powerpoint/2019/9/main/command">
                <pc:docMk/>
                <pc:sldMk cId="1562534742" sldId="422"/>
                <pc2:cmMk id="{BFEAA3F2-AE16-4253-BAD4-6590C9ECAD68}"/>
              </pc2:cmMkLst>
              <pc226:cmRplyChg chg="add">
                <pc226:chgData name="Massey, Jason (CDC/NCEZID/DFWED/OD)" userId="e9837f1d-449f-498e-bb4a-075ee1404c6d" providerId="ADAL" clId="{DC78463B-0199-4159-8DE4-C42F457B32EB}" dt="2024-12-11T20:48:21.848" v="3904"/>
                <pc2:cmRplyMkLst xmlns:pc2="http://schemas.microsoft.com/office/powerpoint/2019/9/main/command">
                  <pc:docMk/>
                  <pc:sldMk cId="1562534742" sldId="422"/>
                  <pc2:cmMk id="{BFEAA3F2-AE16-4253-BAD4-6590C9ECAD68}"/>
                  <pc2:cmRplyMk id="{11DC0481-0DC1-4495-9473-368EEACCBE80}"/>
                </pc2:cmRplyMkLst>
              </pc226:cmRplyChg>
            </pc226:cmChg>
          </p:ext>
        </pc:extLst>
      </pc:sldChg>
      <pc:sldChg chg="modSp add mod ord modNotesTx">
        <pc:chgData name="Massey, Jason (CDC/NCEZID/DFWED/OD)" userId="e9837f1d-449f-498e-bb4a-075ee1404c6d" providerId="ADAL" clId="{DC78463B-0199-4159-8DE4-C42F457B32EB}" dt="2024-12-11T20:41:12.118" v="3745"/>
        <pc:sldMkLst>
          <pc:docMk/>
          <pc:sldMk cId="69128509" sldId="423"/>
        </pc:sldMkLst>
        <pc:spChg chg="mod">
          <ac:chgData name="Massey, Jason (CDC/NCEZID/DFWED/OD)" userId="e9837f1d-449f-498e-bb4a-075ee1404c6d" providerId="ADAL" clId="{DC78463B-0199-4159-8DE4-C42F457B32EB}" dt="2024-12-11T18:29:17.730" v="1334" actId="20577"/>
          <ac:spMkLst>
            <pc:docMk/>
            <pc:sldMk cId="69128509" sldId="423"/>
            <ac:spMk id="2" creationId="{805346ED-721D-85EE-2F1B-A31D0912DE29}"/>
          </ac:spMkLst>
        </pc:spChg>
        <pc:spChg chg="mod">
          <ac:chgData name="Massey, Jason (CDC/NCEZID/DFWED/OD)" userId="e9837f1d-449f-498e-bb4a-075ee1404c6d" providerId="ADAL" clId="{DC78463B-0199-4159-8DE4-C42F457B32EB}" dt="2024-12-11T20:25:14.964" v="2424"/>
          <ac:spMkLst>
            <pc:docMk/>
            <pc:sldMk cId="69128509" sldId="423"/>
            <ac:spMk id="6" creationId="{E04AECFE-8BBC-C663-0F54-B8AEF901D2FB}"/>
          </ac:spMkLst>
        </pc:spChg>
      </pc:sldChg>
      <pc:sldChg chg="add del">
        <pc:chgData name="Massey, Jason (CDC/NCEZID/DFWED/OD)" userId="e9837f1d-449f-498e-bb4a-075ee1404c6d" providerId="ADAL" clId="{DC78463B-0199-4159-8DE4-C42F457B32EB}" dt="2024-12-11T18:32:03.816" v="1417" actId="47"/>
        <pc:sldMkLst>
          <pc:docMk/>
          <pc:sldMk cId="2973475266" sldId="424"/>
        </pc:sldMkLst>
      </pc:sldChg>
      <pc:sldChg chg="modSp add mod ord modCm">
        <pc:chgData name="Massey, Jason (CDC/NCEZID/DFWED/OD)" userId="e9837f1d-449f-498e-bb4a-075ee1404c6d" providerId="ADAL" clId="{DC78463B-0199-4159-8DE4-C42F457B32EB}" dt="2024-12-11T20:40:01.636" v="3736" actId="20577"/>
        <pc:sldMkLst>
          <pc:docMk/>
          <pc:sldMk cId="2218035315" sldId="425"/>
        </pc:sldMkLst>
        <pc:spChg chg="mod">
          <ac:chgData name="Massey, Jason (CDC/NCEZID/DFWED/OD)" userId="e9837f1d-449f-498e-bb4a-075ee1404c6d" providerId="ADAL" clId="{DC78463B-0199-4159-8DE4-C42F457B32EB}" dt="2024-12-11T18:29:54.866" v="1361" actId="20577"/>
          <ac:spMkLst>
            <pc:docMk/>
            <pc:sldMk cId="2218035315" sldId="425"/>
            <ac:spMk id="2" creationId="{805346ED-721D-85EE-2F1B-A31D0912DE29}"/>
          </ac:spMkLst>
        </pc:spChg>
        <pc:spChg chg="mod">
          <ac:chgData name="Massey, Jason (CDC/NCEZID/DFWED/OD)" userId="e9837f1d-449f-498e-bb4a-075ee1404c6d" providerId="ADAL" clId="{DC78463B-0199-4159-8DE4-C42F457B32EB}" dt="2024-12-11T20:40:01.636" v="3736" actId="20577"/>
          <ac:spMkLst>
            <pc:docMk/>
            <pc:sldMk cId="2218035315" sldId="425"/>
            <ac:spMk id="6" creationId="{E04AECFE-8BBC-C663-0F54-B8AEF901D2FB}"/>
          </ac:spMkLst>
        </pc:spChg>
        <pc:extLst>
          <p:ext xmlns:p="http://schemas.openxmlformats.org/presentationml/2006/main" uri="{D6D511B9-2390-475A-947B-AFAB55BFBCF1}">
            <pc226:cmChg xmlns:pc226="http://schemas.microsoft.com/office/powerpoint/2022/06/main/command" chg="">
              <pc226:chgData name="Massey, Jason (CDC/NCEZID/DFWED/OD)" userId="e9837f1d-449f-498e-bb4a-075ee1404c6d" providerId="ADAL" clId="{DC78463B-0199-4159-8DE4-C42F457B32EB}" dt="2024-12-11T20:21:37.463" v="2408"/>
              <pc2:cmMkLst xmlns:pc2="http://schemas.microsoft.com/office/powerpoint/2019/9/main/command">
                <pc:docMk/>
                <pc:sldMk cId="2218035315" sldId="425"/>
                <pc2:cmMk id="{A3854336-CF4A-43AD-A214-D779C53F68E7}"/>
              </pc2:cmMkLst>
              <pc226:cmRplyChg chg="add mod">
                <pc226:chgData name="Massey, Jason (CDC/NCEZID/DFWED/OD)" userId="e9837f1d-449f-498e-bb4a-075ee1404c6d" providerId="ADAL" clId="{DC78463B-0199-4159-8DE4-C42F457B32EB}" dt="2024-12-11T20:21:37.463" v="2408"/>
                <pc2:cmRplyMkLst xmlns:pc2="http://schemas.microsoft.com/office/powerpoint/2019/9/main/command">
                  <pc:docMk/>
                  <pc:sldMk cId="2218035315" sldId="425"/>
                  <pc2:cmMk id="{A3854336-CF4A-43AD-A214-D779C53F68E7}"/>
                  <pc2:cmRplyMk id="{3B1763F3-B993-4068-AD90-A1A6B6DD1B41}"/>
                </pc2:cmRplyMkLst>
              </pc226:cmRplyChg>
            </pc226:cmChg>
          </p:ext>
        </pc:extLst>
      </pc:sldChg>
      <pc:sldChg chg="modSp add mod ord modNotesTx">
        <pc:chgData name="Massey, Jason (CDC/NCEZID/DFWED/OD)" userId="e9837f1d-449f-498e-bb4a-075ee1404c6d" providerId="ADAL" clId="{DC78463B-0199-4159-8DE4-C42F457B32EB}" dt="2024-12-11T22:15:41.248" v="5004" actId="20577"/>
        <pc:sldMkLst>
          <pc:docMk/>
          <pc:sldMk cId="1984015968" sldId="426"/>
        </pc:sldMkLst>
        <pc:spChg chg="mod">
          <ac:chgData name="Massey, Jason (CDC/NCEZID/DFWED/OD)" userId="e9837f1d-449f-498e-bb4a-075ee1404c6d" providerId="ADAL" clId="{DC78463B-0199-4159-8DE4-C42F457B32EB}" dt="2024-12-11T22:15:41.248" v="5004" actId="20577"/>
          <ac:spMkLst>
            <pc:docMk/>
            <pc:sldMk cId="1984015968" sldId="426"/>
            <ac:spMk id="2" creationId="{805346ED-721D-85EE-2F1B-A31D0912DE29}"/>
          </ac:spMkLst>
        </pc:spChg>
      </pc:sldChg>
      <pc:sldChg chg="modSp add del mod ord">
        <pc:chgData name="Massey, Jason (CDC/NCEZID/DFWED/OD)" userId="e9837f1d-449f-498e-bb4a-075ee1404c6d" providerId="ADAL" clId="{DC78463B-0199-4159-8DE4-C42F457B32EB}" dt="2024-12-11T18:31:55.508" v="1416" actId="47"/>
        <pc:sldMkLst>
          <pc:docMk/>
          <pc:sldMk cId="3041330127" sldId="426"/>
        </pc:sldMkLst>
        <pc:spChg chg="mod">
          <ac:chgData name="Massey, Jason (CDC/NCEZID/DFWED/OD)" userId="e9837f1d-449f-498e-bb4a-075ee1404c6d" providerId="ADAL" clId="{DC78463B-0199-4159-8DE4-C42F457B32EB}" dt="2024-12-11T18:30:50.998" v="1376" actId="20577"/>
          <ac:spMkLst>
            <pc:docMk/>
            <pc:sldMk cId="3041330127" sldId="426"/>
            <ac:spMk id="2" creationId="{805346ED-721D-85EE-2F1B-A31D0912DE29}"/>
          </ac:spMkLst>
        </pc:spChg>
      </pc:sldChg>
      <pc:sldChg chg="modSp add mod modCm">
        <pc:chgData name="Massey, Jason (CDC/NCEZID/DFWED/OD)" userId="e9837f1d-449f-498e-bb4a-075ee1404c6d" providerId="ADAL" clId="{DC78463B-0199-4159-8DE4-C42F457B32EB}" dt="2024-12-11T20:17:29.234" v="2397" actId="20577"/>
        <pc:sldMkLst>
          <pc:docMk/>
          <pc:sldMk cId="3556665812" sldId="427"/>
        </pc:sldMkLst>
        <pc:spChg chg="mod">
          <ac:chgData name="Massey, Jason (CDC/NCEZID/DFWED/OD)" userId="e9837f1d-449f-498e-bb4a-075ee1404c6d" providerId="ADAL" clId="{DC78463B-0199-4159-8DE4-C42F457B32EB}" dt="2024-12-11T20:17:29.234" v="2397" actId="20577"/>
          <ac:spMkLst>
            <pc:docMk/>
            <pc:sldMk cId="3556665812" sldId="427"/>
            <ac:spMk id="6" creationId="{E04AECFE-8BBC-C663-0F54-B8AEF901D2FB}"/>
          </ac:spMkLst>
        </pc:spChg>
        <pc:extLst>
          <p:ext xmlns:p="http://schemas.openxmlformats.org/presentationml/2006/main" uri="{D6D511B9-2390-475A-947B-AFAB55BFBCF1}">
            <pc226:cmChg xmlns:pc226="http://schemas.microsoft.com/office/powerpoint/2022/06/main/command" chg="mod">
              <pc226:chgData name="Massey, Jason (CDC/NCEZID/DFWED/OD)" userId="e9837f1d-449f-498e-bb4a-075ee1404c6d" providerId="ADAL" clId="{DC78463B-0199-4159-8DE4-C42F457B32EB}" dt="2024-12-11T20:17:29.234" v="2397" actId="20577"/>
              <pc2:cmMkLst xmlns:pc2="http://schemas.microsoft.com/office/powerpoint/2019/9/main/command">
                <pc:docMk/>
                <pc:sldMk cId="3556665812" sldId="427"/>
                <pc2:cmMk id="{0C0C4D4E-1675-45A6-AF1B-3F6C79FF2160}"/>
              </pc2:cmMkLst>
            </pc226:cmChg>
          </p:ext>
        </pc:extLst>
      </pc:sldChg>
      <pc:sldChg chg="addSp delSp modSp add mod ord modNotesTx">
        <pc:chgData name="Massey, Jason (CDC/NCEZID/DFWED/OD)" userId="e9837f1d-449f-498e-bb4a-075ee1404c6d" providerId="ADAL" clId="{DC78463B-0199-4159-8DE4-C42F457B32EB}" dt="2024-12-11T21:54:30.396" v="4086" actId="20577"/>
        <pc:sldMkLst>
          <pc:docMk/>
          <pc:sldMk cId="1643077366" sldId="428"/>
        </pc:sldMkLst>
        <pc:picChg chg="add del mod">
          <ac:chgData name="Massey, Jason (CDC/NCEZID/DFWED/OD)" userId="e9837f1d-449f-498e-bb4a-075ee1404c6d" providerId="ADAL" clId="{DC78463B-0199-4159-8DE4-C42F457B32EB}" dt="2024-12-11T21:54:09.156" v="4082" actId="478"/>
          <ac:picMkLst>
            <pc:docMk/>
            <pc:sldMk cId="1643077366" sldId="428"/>
            <ac:picMk id="4" creationId="{6BF97105-7F1F-631F-B7E3-02B84018AA13}"/>
          </ac:picMkLst>
        </pc:picChg>
        <pc:picChg chg="del">
          <ac:chgData name="Massey, Jason (CDC/NCEZID/DFWED/OD)" userId="e9837f1d-449f-498e-bb4a-075ee1404c6d" providerId="ADAL" clId="{DC78463B-0199-4159-8DE4-C42F457B32EB}" dt="2024-12-11T20:19:22.567" v="2400" actId="21"/>
          <ac:picMkLst>
            <pc:docMk/>
            <pc:sldMk cId="1643077366" sldId="428"/>
            <ac:picMk id="5" creationId="{651BC5D8-CBA5-A204-5E47-8D34A6AB0FC8}"/>
          </ac:picMkLst>
        </pc:picChg>
        <pc:picChg chg="mod">
          <ac:chgData name="Massey, Jason (CDC/NCEZID/DFWED/OD)" userId="e9837f1d-449f-498e-bb4a-075ee1404c6d" providerId="ADAL" clId="{DC78463B-0199-4159-8DE4-C42F457B32EB}" dt="2024-12-11T21:54:17.600" v="4085" actId="1076"/>
          <ac:picMkLst>
            <pc:docMk/>
            <pc:sldMk cId="1643077366" sldId="428"/>
            <ac:picMk id="7" creationId="{0D89C2DF-7E1D-F862-5DF5-06F14031B77E}"/>
          </ac:picMkLst>
        </pc:picChg>
      </pc:sldChg>
      <pc:sldChg chg="modSp add del mod ord">
        <pc:chgData name="Massey, Jason (CDC/NCEZID/DFWED/OD)" userId="e9837f1d-449f-498e-bb4a-075ee1404c6d" providerId="ADAL" clId="{DC78463B-0199-4159-8DE4-C42F457B32EB}" dt="2024-12-11T20:25:16.374" v="2425" actId="47"/>
        <pc:sldMkLst>
          <pc:docMk/>
          <pc:sldMk cId="403349800" sldId="429"/>
        </pc:sldMkLst>
        <pc:spChg chg="mod">
          <ac:chgData name="Massey, Jason (CDC/NCEZID/DFWED/OD)" userId="e9837f1d-449f-498e-bb4a-075ee1404c6d" providerId="ADAL" clId="{DC78463B-0199-4159-8DE4-C42F457B32EB}" dt="2024-12-11T20:25:12.270" v="2422" actId="21"/>
          <ac:spMkLst>
            <pc:docMk/>
            <pc:sldMk cId="403349800" sldId="429"/>
            <ac:spMk id="6" creationId="{E04AECFE-8BBC-C663-0F54-B8AEF901D2FB}"/>
          </ac:spMkLst>
        </pc:spChg>
      </pc:sldChg>
      <pc:sldChg chg="modSp add del mod ord modNotesTx">
        <pc:chgData name="Massey, Jason (CDC/NCEZID/DFWED/OD)" userId="e9837f1d-449f-498e-bb4a-075ee1404c6d" providerId="ADAL" clId="{DC78463B-0199-4159-8DE4-C42F457B32EB}" dt="2024-12-11T20:41:14.239" v="3746" actId="47"/>
        <pc:sldMkLst>
          <pc:docMk/>
          <pc:sldMk cId="1548527841" sldId="429"/>
        </pc:sldMkLst>
        <pc:spChg chg="mod">
          <ac:chgData name="Massey, Jason (CDC/NCEZID/DFWED/OD)" userId="e9837f1d-449f-498e-bb4a-075ee1404c6d" providerId="ADAL" clId="{DC78463B-0199-4159-8DE4-C42F457B32EB}" dt="2024-12-11T20:40:57.793" v="3742" actId="21"/>
          <ac:spMkLst>
            <pc:docMk/>
            <pc:sldMk cId="1548527841" sldId="429"/>
            <ac:spMk id="6" creationId="{E04AECFE-8BBC-C663-0F54-B8AEF901D2FB}"/>
          </ac:spMkLst>
        </pc:spChg>
      </pc:sldChg>
      <pc:sldChg chg="modSp add mod">
        <pc:chgData name="Massey, Jason (CDC/NCEZID/DFWED/OD)" userId="e9837f1d-449f-498e-bb4a-075ee1404c6d" providerId="ADAL" clId="{DC78463B-0199-4159-8DE4-C42F457B32EB}" dt="2024-12-11T20:48:37.468" v="3928" actId="20577"/>
        <pc:sldMkLst>
          <pc:docMk/>
          <pc:sldMk cId="3365601662" sldId="429"/>
        </pc:sldMkLst>
        <pc:spChg chg="mod">
          <ac:chgData name="Massey, Jason (CDC/NCEZID/DFWED/OD)" userId="e9837f1d-449f-498e-bb4a-075ee1404c6d" providerId="ADAL" clId="{DC78463B-0199-4159-8DE4-C42F457B32EB}" dt="2024-12-11T20:48:34.800" v="3927" actId="20577"/>
          <ac:spMkLst>
            <pc:docMk/>
            <pc:sldMk cId="3365601662" sldId="429"/>
            <ac:spMk id="2" creationId="{805346ED-721D-85EE-2F1B-A31D0912DE29}"/>
          </ac:spMkLst>
        </pc:spChg>
        <pc:spChg chg="mod">
          <ac:chgData name="Massey, Jason (CDC/NCEZID/DFWED/OD)" userId="e9837f1d-449f-498e-bb4a-075ee1404c6d" providerId="ADAL" clId="{DC78463B-0199-4159-8DE4-C42F457B32EB}" dt="2024-12-11T20:48:37.468" v="3928" actId="20577"/>
          <ac:spMkLst>
            <pc:docMk/>
            <pc:sldMk cId="3365601662" sldId="429"/>
            <ac:spMk id="3" creationId="{DB097449-5B72-ADA0-3B2D-1CBC160D6B90}"/>
          </ac:spMkLst>
        </pc:spChg>
      </pc:sldChg>
      <pc:sldChg chg="add">
        <pc:chgData name="Massey, Jason (CDC/NCEZID/DFWED/OD)" userId="e9837f1d-449f-498e-bb4a-075ee1404c6d" providerId="ADAL" clId="{DC78463B-0199-4159-8DE4-C42F457B32EB}" dt="2024-12-11T20:49:46.997" v="3933"/>
        <pc:sldMkLst>
          <pc:docMk/>
          <pc:sldMk cId="2618763422" sldId="430"/>
        </pc:sldMkLst>
      </pc:sldChg>
      <pc:sldChg chg="addSp delSp modSp add mod modCm modNotesTx">
        <pc:chgData name="Massey, Jason (CDC/NCEZID/DFWED/OD)" userId="e9837f1d-449f-498e-bb4a-075ee1404c6d" providerId="ADAL" clId="{DC78463B-0199-4159-8DE4-C42F457B32EB}" dt="2024-12-11T22:18:14.563" v="5221"/>
        <pc:sldMkLst>
          <pc:docMk/>
          <pc:sldMk cId="2629732886" sldId="431"/>
        </pc:sldMkLst>
        <pc:spChg chg="mod">
          <ac:chgData name="Massey, Jason (CDC/NCEZID/DFWED/OD)" userId="e9837f1d-449f-498e-bb4a-075ee1404c6d" providerId="ADAL" clId="{DC78463B-0199-4159-8DE4-C42F457B32EB}" dt="2024-12-11T22:10:44.584" v="4850" actId="1076"/>
          <ac:spMkLst>
            <pc:docMk/>
            <pc:sldMk cId="2629732886" sldId="431"/>
            <ac:spMk id="2" creationId="{805346ED-721D-85EE-2F1B-A31D0912DE29}"/>
          </ac:spMkLst>
        </pc:spChg>
        <pc:spChg chg="add mod">
          <ac:chgData name="Massey, Jason (CDC/NCEZID/DFWED/OD)" userId="e9837f1d-449f-498e-bb4a-075ee1404c6d" providerId="ADAL" clId="{DC78463B-0199-4159-8DE4-C42F457B32EB}" dt="2024-12-11T22:06:00.875" v="4784" actId="14100"/>
          <ac:spMkLst>
            <pc:docMk/>
            <pc:sldMk cId="2629732886" sldId="431"/>
            <ac:spMk id="5" creationId="{0F6B94CD-817E-0A67-559E-1D6A0E917ADD}"/>
          </ac:spMkLst>
        </pc:spChg>
        <pc:spChg chg="add mod">
          <ac:chgData name="Massey, Jason (CDC/NCEZID/DFWED/OD)" userId="e9837f1d-449f-498e-bb4a-075ee1404c6d" providerId="ADAL" clId="{DC78463B-0199-4159-8DE4-C42F457B32EB}" dt="2024-12-11T22:16:16.570" v="5010" actId="1076"/>
          <ac:spMkLst>
            <pc:docMk/>
            <pc:sldMk cId="2629732886" sldId="431"/>
            <ac:spMk id="9" creationId="{814FF769-7582-147A-D156-D04985F39BC0}"/>
          </ac:spMkLst>
        </pc:spChg>
        <pc:spChg chg="add mod">
          <ac:chgData name="Massey, Jason (CDC/NCEZID/DFWED/OD)" userId="e9837f1d-449f-498e-bb4a-075ee1404c6d" providerId="ADAL" clId="{DC78463B-0199-4159-8DE4-C42F457B32EB}" dt="2024-12-11T22:16:20.152" v="5011" actId="1076"/>
          <ac:spMkLst>
            <pc:docMk/>
            <pc:sldMk cId="2629732886" sldId="431"/>
            <ac:spMk id="12" creationId="{B6680B35-2E0C-4DBC-D7F3-089DD7E3F5E2}"/>
          </ac:spMkLst>
        </pc:spChg>
        <pc:spChg chg="add mod">
          <ac:chgData name="Massey, Jason (CDC/NCEZID/DFWED/OD)" userId="e9837f1d-449f-498e-bb4a-075ee1404c6d" providerId="ADAL" clId="{DC78463B-0199-4159-8DE4-C42F457B32EB}" dt="2024-12-11T22:17:58.522" v="5219" actId="20577"/>
          <ac:spMkLst>
            <pc:docMk/>
            <pc:sldMk cId="2629732886" sldId="431"/>
            <ac:spMk id="15" creationId="{8D79E96A-5CC6-271D-CF66-8CBE5F0052C6}"/>
          </ac:spMkLst>
        </pc:spChg>
        <pc:picChg chg="del mod">
          <ac:chgData name="Massey, Jason (CDC/NCEZID/DFWED/OD)" userId="e9837f1d-449f-498e-bb4a-075ee1404c6d" providerId="ADAL" clId="{DC78463B-0199-4159-8DE4-C42F457B32EB}" dt="2024-12-11T22:05:57.594" v="4782" actId="478"/>
          <ac:picMkLst>
            <pc:docMk/>
            <pc:sldMk cId="2629732886" sldId="431"/>
            <ac:picMk id="4" creationId="{6BF97105-7F1F-631F-B7E3-02B84018AA13}"/>
          </ac:picMkLst>
        </pc:picChg>
        <pc:picChg chg="del">
          <ac:chgData name="Massey, Jason (CDC/NCEZID/DFWED/OD)" userId="e9837f1d-449f-498e-bb4a-075ee1404c6d" providerId="ADAL" clId="{DC78463B-0199-4159-8DE4-C42F457B32EB}" dt="2024-12-11T21:54:11.898" v="4083" actId="478"/>
          <ac:picMkLst>
            <pc:docMk/>
            <pc:sldMk cId="2629732886" sldId="431"/>
            <ac:picMk id="7" creationId="{0D89C2DF-7E1D-F862-5DF5-06F14031B77E}"/>
          </ac:picMkLst>
        </pc:picChg>
        <pc:picChg chg="add mod">
          <ac:chgData name="Massey, Jason (CDC/NCEZID/DFWED/OD)" userId="e9837f1d-449f-498e-bb4a-075ee1404c6d" providerId="ADAL" clId="{DC78463B-0199-4159-8DE4-C42F457B32EB}" dt="2024-12-11T22:18:04.109" v="5220" actId="1076"/>
          <ac:picMkLst>
            <pc:docMk/>
            <pc:sldMk cId="2629732886" sldId="431"/>
            <ac:picMk id="8" creationId="{8CC7BA65-1440-0713-3EE9-0D55E69833E1}"/>
          </ac:picMkLst>
        </pc:picChg>
        <pc:picChg chg="add del">
          <ac:chgData name="Massey, Jason (CDC/NCEZID/DFWED/OD)" userId="e9837f1d-449f-498e-bb4a-075ee1404c6d" providerId="ADAL" clId="{DC78463B-0199-4159-8DE4-C42F457B32EB}" dt="2024-12-11T22:07:18.435" v="4811" actId="22"/>
          <ac:picMkLst>
            <pc:docMk/>
            <pc:sldMk cId="2629732886" sldId="431"/>
            <ac:picMk id="11" creationId="{CA1F3203-B5BF-3DF1-9B8A-6BF3470CCC67}"/>
          </ac:picMkLst>
        </pc:picChg>
        <pc:picChg chg="add mod">
          <ac:chgData name="Massey, Jason (CDC/NCEZID/DFWED/OD)" userId="e9837f1d-449f-498e-bb4a-075ee1404c6d" providerId="ADAL" clId="{DC78463B-0199-4159-8DE4-C42F457B32EB}" dt="2024-12-11T22:10:20.503" v="4844" actId="1076"/>
          <ac:picMkLst>
            <pc:docMk/>
            <pc:sldMk cId="2629732886" sldId="431"/>
            <ac:picMk id="14" creationId="{E3868174-3A58-4315-41EA-D030E4C8D892}"/>
          </ac:picMkLst>
        </pc:picChg>
        <pc:extLst>
          <p:ext xmlns:p="http://schemas.openxmlformats.org/presentationml/2006/main" uri="{D6D511B9-2390-475A-947B-AFAB55BFBCF1}">
            <pc226:cmChg xmlns:pc226="http://schemas.microsoft.com/office/powerpoint/2022/06/main/command" chg="">
              <pc226:chgData name="Massey, Jason (CDC/NCEZID/DFWED/OD)" userId="e9837f1d-449f-498e-bb4a-075ee1404c6d" providerId="ADAL" clId="{DC78463B-0199-4159-8DE4-C42F457B32EB}" dt="2024-12-11T22:18:14.563" v="5221"/>
              <pc2:cmMkLst xmlns:pc2="http://schemas.microsoft.com/office/powerpoint/2019/9/main/command">
                <pc:docMk/>
                <pc:sldMk cId="2629732886" sldId="431"/>
                <pc2:cmMk id="{CEA29019-9655-41E5-8E6E-843C8F1E99D8}"/>
              </pc2:cmMkLst>
              <pc226:cmRplyChg chg="add">
                <pc226:chgData name="Massey, Jason (CDC/NCEZID/DFWED/OD)" userId="e9837f1d-449f-498e-bb4a-075ee1404c6d" providerId="ADAL" clId="{DC78463B-0199-4159-8DE4-C42F457B32EB}" dt="2024-12-11T22:18:14.563" v="5221"/>
                <pc2:cmRplyMkLst xmlns:pc2="http://schemas.microsoft.com/office/powerpoint/2019/9/main/command">
                  <pc:docMk/>
                  <pc:sldMk cId="2629732886" sldId="431"/>
                  <pc2:cmMk id="{CEA29019-9655-41E5-8E6E-843C8F1E99D8}"/>
                  <pc2:cmRplyMk id="{A9C4D959-689F-4BFC-889B-725BC0BEFE5C}"/>
                </pc2:cmRplyMkLst>
              </pc226:cmRplyChg>
            </pc226:cmChg>
          </p:ext>
        </pc:extLst>
      </pc:sldChg>
      <pc:sldChg chg="add del">
        <pc:chgData name="Massey, Jason (CDC/NCEZID/DFWED/OD)" userId="e9837f1d-449f-498e-bb4a-075ee1404c6d" providerId="ADAL" clId="{DC78463B-0199-4159-8DE4-C42F457B32EB}" dt="2024-12-11T21:53:50.541" v="3994"/>
        <pc:sldMkLst>
          <pc:docMk/>
          <pc:sldMk cId="1936049600" sldId="432"/>
        </pc:sldMkLst>
      </pc:sldChg>
    </pc:docChg>
  </pc:docChgLst>
  <pc:docChgLst>
    <pc:chgData name="Massey, Jason (CDC/NCEZID/DFWED/OD)" userId="S::qne4@cdc.gov::e9837f1d-449f-498e-bb4a-075ee1404c6d" providerId="AD" clId="Web-{C1E08B34-2C31-FE1C-A459-DA0B4B8F2981}"/>
    <pc:docChg chg="delSld modSld">
      <pc:chgData name="Massey, Jason (CDC/NCEZID/DFWED/OD)" userId="S::qne4@cdc.gov::e9837f1d-449f-498e-bb4a-075ee1404c6d" providerId="AD" clId="Web-{C1E08B34-2C31-FE1C-A459-DA0B4B8F2981}" dt="2024-12-12T14:04:30.117" v="300" actId="20577"/>
      <pc:docMkLst>
        <pc:docMk/>
      </pc:docMkLst>
      <pc:sldChg chg="modSp">
        <pc:chgData name="Massey, Jason (CDC/NCEZID/DFWED/OD)" userId="S::qne4@cdc.gov::e9837f1d-449f-498e-bb4a-075ee1404c6d" providerId="AD" clId="Web-{C1E08B34-2C31-FE1C-A459-DA0B4B8F2981}" dt="2024-12-12T13:17:23.501" v="66" actId="20577"/>
        <pc:sldMkLst>
          <pc:docMk/>
          <pc:sldMk cId="3390304222" sldId="410"/>
        </pc:sldMkLst>
        <pc:spChg chg="mod">
          <ac:chgData name="Massey, Jason (CDC/NCEZID/DFWED/OD)" userId="S::qne4@cdc.gov::e9837f1d-449f-498e-bb4a-075ee1404c6d" providerId="AD" clId="Web-{C1E08B34-2C31-FE1C-A459-DA0B4B8F2981}" dt="2024-12-12T13:16:28.798" v="61" actId="1076"/>
          <ac:spMkLst>
            <pc:docMk/>
            <pc:sldMk cId="3390304222" sldId="410"/>
            <ac:spMk id="4" creationId="{0906D41D-381B-EC62-71BB-9FB1BE5372D6}"/>
          </ac:spMkLst>
        </pc:spChg>
        <pc:spChg chg="mod">
          <ac:chgData name="Massey, Jason (CDC/NCEZID/DFWED/OD)" userId="S::qne4@cdc.gov::e9837f1d-449f-498e-bb4a-075ee1404c6d" providerId="AD" clId="Web-{C1E08B34-2C31-FE1C-A459-DA0B4B8F2981}" dt="2024-12-12T13:17:23.501" v="66" actId="20577"/>
          <ac:spMkLst>
            <pc:docMk/>
            <pc:sldMk cId="3390304222" sldId="410"/>
            <ac:spMk id="5" creationId="{A8E95013-C9F8-23BA-479F-A88A34288981}"/>
          </ac:spMkLst>
        </pc:spChg>
      </pc:sldChg>
      <pc:sldChg chg="modSp">
        <pc:chgData name="Massey, Jason (CDC/NCEZID/DFWED/OD)" userId="S::qne4@cdc.gov::e9837f1d-449f-498e-bb4a-075ee1404c6d" providerId="AD" clId="Web-{C1E08B34-2C31-FE1C-A459-DA0B4B8F2981}" dt="2024-12-12T13:13:47.581" v="24" actId="1076"/>
        <pc:sldMkLst>
          <pc:docMk/>
          <pc:sldMk cId="45870841" sldId="417"/>
        </pc:sldMkLst>
        <pc:picChg chg="mod">
          <ac:chgData name="Massey, Jason (CDC/NCEZID/DFWED/OD)" userId="S::qne4@cdc.gov::e9837f1d-449f-498e-bb4a-075ee1404c6d" providerId="AD" clId="Web-{C1E08B34-2C31-FE1C-A459-DA0B4B8F2981}" dt="2024-12-12T13:13:47.581" v="24" actId="1076"/>
          <ac:picMkLst>
            <pc:docMk/>
            <pc:sldMk cId="45870841" sldId="417"/>
            <ac:picMk id="8" creationId="{00893989-380B-F425-DB70-AEBB861D90BA}"/>
          </ac:picMkLst>
        </pc:picChg>
      </pc:sldChg>
      <pc:sldChg chg="modSp">
        <pc:chgData name="Massey, Jason (CDC/NCEZID/DFWED/OD)" userId="S::qne4@cdc.gov::e9837f1d-449f-498e-bb4a-075ee1404c6d" providerId="AD" clId="Web-{C1E08B34-2C31-FE1C-A459-DA0B4B8F2981}" dt="2024-12-12T13:14:41.205" v="29" actId="20577"/>
        <pc:sldMkLst>
          <pc:docMk/>
          <pc:sldMk cId="176529211" sldId="418"/>
        </pc:sldMkLst>
        <pc:spChg chg="mod">
          <ac:chgData name="Massey, Jason (CDC/NCEZID/DFWED/OD)" userId="S::qne4@cdc.gov::e9837f1d-449f-498e-bb4a-075ee1404c6d" providerId="AD" clId="Web-{C1E08B34-2C31-FE1C-A459-DA0B4B8F2981}" dt="2024-12-12T13:14:41.205" v="29" actId="20577"/>
          <ac:spMkLst>
            <pc:docMk/>
            <pc:sldMk cId="176529211" sldId="418"/>
            <ac:spMk id="3" creationId="{DB097449-5B72-ADA0-3B2D-1CBC160D6B90}"/>
          </ac:spMkLst>
        </pc:spChg>
      </pc:sldChg>
      <pc:sldChg chg="modSp">
        <pc:chgData name="Massey, Jason (CDC/NCEZID/DFWED/OD)" userId="S::qne4@cdc.gov::e9837f1d-449f-498e-bb4a-075ee1404c6d" providerId="AD" clId="Web-{C1E08B34-2C31-FE1C-A459-DA0B4B8F2981}" dt="2024-12-12T13:51:07.561" v="113" actId="20577"/>
        <pc:sldMkLst>
          <pc:docMk/>
          <pc:sldMk cId="2218035315" sldId="425"/>
        </pc:sldMkLst>
        <pc:spChg chg="mod">
          <ac:chgData name="Massey, Jason (CDC/NCEZID/DFWED/OD)" userId="S::qne4@cdc.gov::e9837f1d-449f-498e-bb4a-075ee1404c6d" providerId="AD" clId="Web-{C1E08B34-2C31-FE1C-A459-DA0B4B8F2981}" dt="2024-12-12T13:51:07.561" v="113" actId="20577"/>
          <ac:spMkLst>
            <pc:docMk/>
            <pc:sldMk cId="2218035315" sldId="425"/>
            <ac:spMk id="6" creationId="{E04AECFE-8BBC-C663-0F54-B8AEF901D2FB}"/>
          </ac:spMkLst>
        </pc:spChg>
      </pc:sldChg>
      <pc:sldChg chg="del">
        <pc:chgData name="Massey, Jason (CDC/NCEZID/DFWED/OD)" userId="S::qne4@cdc.gov::e9837f1d-449f-498e-bb4a-075ee1404c6d" providerId="AD" clId="Web-{C1E08B34-2C31-FE1C-A459-DA0B4B8F2981}" dt="2024-12-12T13:46:53.062" v="67"/>
        <pc:sldMkLst>
          <pc:docMk/>
          <pc:sldMk cId="3556665812" sldId="427"/>
        </pc:sldMkLst>
      </pc:sldChg>
      <pc:sldChg chg="addSp modSp">
        <pc:chgData name="Massey, Jason (CDC/NCEZID/DFWED/OD)" userId="S::qne4@cdc.gov::e9837f1d-449f-498e-bb4a-075ee1404c6d" providerId="AD" clId="Web-{C1E08B34-2C31-FE1C-A459-DA0B4B8F2981}" dt="2024-12-12T14:04:30.117" v="300" actId="20577"/>
        <pc:sldMkLst>
          <pc:docMk/>
          <pc:sldMk cId="1643077366" sldId="428"/>
        </pc:sldMkLst>
        <pc:spChg chg="add mod">
          <ac:chgData name="Massey, Jason (CDC/NCEZID/DFWED/OD)" userId="S::qne4@cdc.gov::e9837f1d-449f-498e-bb4a-075ee1404c6d" providerId="AD" clId="Web-{C1E08B34-2C31-FE1C-A459-DA0B4B8F2981}" dt="2024-12-12T14:04:30.117" v="300" actId="20577"/>
          <ac:spMkLst>
            <pc:docMk/>
            <pc:sldMk cId="1643077366" sldId="428"/>
            <ac:spMk id="5" creationId="{8FBD1DD7-95AC-FBDE-736A-970FBDD80D6B}"/>
          </ac:spMkLst>
        </pc:spChg>
        <pc:picChg chg="mod">
          <ac:chgData name="Massey, Jason (CDC/NCEZID/DFWED/OD)" userId="S::qne4@cdc.gov::e9837f1d-449f-498e-bb4a-075ee1404c6d" providerId="AD" clId="Web-{C1E08B34-2C31-FE1C-A459-DA0B4B8F2981}" dt="2024-12-12T13:57:26.245" v="286" actId="1076"/>
          <ac:picMkLst>
            <pc:docMk/>
            <pc:sldMk cId="1643077366" sldId="428"/>
            <ac:picMk id="7" creationId="{0D89C2DF-7E1D-F862-5DF5-06F14031B77E}"/>
          </ac:picMkLst>
        </pc:picChg>
      </pc:sldChg>
      <pc:sldChg chg="delSp modSp">
        <pc:chgData name="Massey, Jason (CDC/NCEZID/DFWED/OD)" userId="S::qne4@cdc.gov::e9837f1d-449f-498e-bb4a-075ee1404c6d" providerId="AD" clId="Web-{C1E08B34-2C31-FE1C-A459-DA0B4B8F2981}" dt="2024-12-12T13:15:29.783" v="57"/>
        <pc:sldMkLst>
          <pc:docMk/>
          <pc:sldMk cId="3365601662" sldId="429"/>
        </pc:sldMkLst>
        <pc:spChg chg="del mod">
          <ac:chgData name="Massey, Jason (CDC/NCEZID/DFWED/OD)" userId="S::qne4@cdc.gov::e9837f1d-449f-498e-bb4a-075ee1404c6d" providerId="AD" clId="Web-{C1E08B34-2C31-FE1C-A459-DA0B4B8F2981}" dt="2024-12-12T13:15:29.783" v="57"/>
          <ac:spMkLst>
            <pc:docMk/>
            <pc:sldMk cId="3365601662" sldId="429"/>
            <ac:spMk id="3" creationId="{DB097449-5B72-ADA0-3B2D-1CBC160D6B90}"/>
          </ac:spMkLst>
        </pc:spChg>
      </pc:sldChg>
      <pc:sldChg chg="modSp">
        <pc:chgData name="Massey, Jason (CDC/NCEZID/DFWED/OD)" userId="S::qne4@cdc.gov::e9837f1d-449f-498e-bb4a-075ee1404c6d" providerId="AD" clId="Web-{C1E08B34-2C31-FE1C-A459-DA0B4B8F2981}" dt="2024-12-12T13:15:10.674" v="54" actId="20577"/>
        <pc:sldMkLst>
          <pc:docMk/>
          <pc:sldMk cId="2618763422" sldId="430"/>
        </pc:sldMkLst>
        <pc:spChg chg="mod">
          <ac:chgData name="Massey, Jason (CDC/NCEZID/DFWED/OD)" userId="S::qne4@cdc.gov::e9837f1d-449f-498e-bb4a-075ee1404c6d" providerId="AD" clId="Web-{C1E08B34-2C31-FE1C-A459-DA0B4B8F2981}" dt="2024-12-12T13:14:58.377" v="52" actId="20577"/>
          <ac:spMkLst>
            <pc:docMk/>
            <pc:sldMk cId="2618763422" sldId="430"/>
            <ac:spMk id="2" creationId="{805346ED-721D-85EE-2F1B-A31D0912DE29}"/>
          </ac:spMkLst>
        </pc:spChg>
        <pc:spChg chg="mod">
          <ac:chgData name="Massey, Jason (CDC/NCEZID/DFWED/OD)" userId="S::qne4@cdc.gov::e9837f1d-449f-498e-bb4a-075ee1404c6d" providerId="AD" clId="Web-{C1E08B34-2C31-FE1C-A459-DA0B4B8F2981}" dt="2024-12-12T13:15:10.674" v="54" actId="20577"/>
          <ac:spMkLst>
            <pc:docMk/>
            <pc:sldMk cId="2618763422" sldId="430"/>
            <ac:spMk id="3" creationId="{DB097449-5B72-ADA0-3B2D-1CBC160D6B90}"/>
          </ac:spMkLst>
        </pc:spChg>
      </pc:sldChg>
      <pc:sldChg chg="modSp">
        <pc:chgData name="Massey, Jason (CDC/NCEZID/DFWED/OD)" userId="S::qne4@cdc.gov::e9837f1d-449f-498e-bb4a-075ee1404c6d" providerId="AD" clId="Web-{C1E08B34-2C31-FE1C-A459-DA0B4B8F2981}" dt="2024-12-12T13:12:59.784" v="22" actId="20577"/>
        <pc:sldMkLst>
          <pc:docMk/>
          <pc:sldMk cId="2629732886" sldId="431"/>
        </pc:sldMkLst>
        <pc:spChg chg="mod">
          <ac:chgData name="Massey, Jason (CDC/NCEZID/DFWED/OD)" userId="S::qne4@cdc.gov::e9837f1d-449f-498e-bb4a-075ee1404c6d" providerId="AD" clId="Web-{C1E08B34-2C31-FE1C-A459-DA0B4B8F2981}" dt="2024-12-12T13:12:07.238" v="1" actId="20577"/>
          <ac:spMkLst>
            <pc:docMk/>
            <pc:sldMk cId="2629732886" sldId="431"/>
            <ac:spMk id="9" creationId="{814FF769-7582-147A-D156-D04985F39BC0}"/>
          </ac:spMkLst>
        </pc:spChg>
        <pc:spChg chg="mod">
          <ac:chgData name="Massey, Jason (CDC/NCEZID/DFWED/OD)" userId="S::qne4@cdc.gov::e9837f1d-449f-498e-bb4a-075ee1404c6d" providerId="AD" clId="Web-{C1E08B34-2C31-FE1C-A459-DA0B4B8F2981}" dt="2024-12-12T13:12:09.472" v="2" actId="20577"/>
          <ac:spMkLst>
            <pc:docMk/>
            <pc:sldMk cId="2629732886" sldId="431"/>
            <ac:spMk id="12" creationId="{B6680B35-2E0C-4DBC-D7F3-089DD7E3F5E2}"/>
          </ac:spMkLst>
        </pc:spChg>
        <pc:spChg chg="mod">
          <ac:chgData name="Massey, Jason (CDC/NCEZID/DFWED/OD)" userId="S::qne4@cdc.gov::e9837f1d-449f-498e-bb4a-075ee1404c6d" providerId="AD" clId="Web-{C1E08B34-2C31-FE1C-A459-DA0B4B8F2981}" dt="2024-12-12T13:12:59.784" v="22" actId="20577"/>
          <ac:spMkLst>
            <pc:docMk/>
            <pc:sldMk cId="2629732886" sldId="431"/>
            <ac:spMk id="15" creationId="{8D79E96A-5CC6-271D-CF66-8CBE5F0052C6}"/>
          </ac:spMkLst>
        </pc:spChg>
      </pc:sldChg>
    </pc:docChg>
  </pc:docChgLst>
  <pc:docChgLst>
    <pc:chgData name="Massey, Jason (CDC/NCEZID/DFWED/OD)" userId="S::qne4@cdc.gov::e9837f1d-449f-498e-bb4a-075ee1404c6d" providerId="AD" clId="Web-{CC18F8C1-5AE8-9F37-CE90-E020A796D4D2}"/>
    <pc:docChg chg="addSld delSld modSld">
      <pc:chgData name="Massey, Jason (CDC/NCEZID/DFWED/OD)" userId="S::qne4@cdc.gov::e9837f1d-449f-498e-bb4a-075ee1404c6d" providerId="AD" clId="Web-{CC18F8C1-5AE8-9F37-CE90-E020A796D4D2}" dt="2024-12-12T15:05:20.010" v="1324" actId="1076"/>
      <pc:docMkLst>
        <pc:docMk/>
      </pc:docMkLst>
      <pc:sldChg chg="modSp">
        <pc:chgData name="Massey, Jason (CDC/NCEZID/DFWED/OD)" userId="S::qne4@cdc.gov::e9837f1d-449f-498e-bb4a-075ee1404c6d" providerId="AD" clId="Web-{CC18F8C1-5AE8-9F37-CE90-E020A796D4D2}" dt="2024-12-12T14:22:15.353" v="294" actId="20577"/>
        <pc:sldMkLst>
          <pc:docMk/>
          <pc:sldMk cId="4031003144" sldId="413"/>
        </pc:sldMkLst>
        <pc:spChg chg="mod">
          <ac:chgData name="Massey, Jason (CDC/NCEZID/DFWED/OD)" userId="S::qne4@cdc.gov::e9837f1d-449f-498e-bb4a-075ee1404c6d" providerId="AD" clId="Web-{CC18F8C1-5AE8-9F37-CE90-E020A796D4D2}" dt="2024-12-12T14:22:15.353" v="294" actId="20577"/>
          <ac:spMkLst>
            <pc:docMk/>
            <pc:sldMk cId="4031003144" sldId="413"/>
            <ac:spMk id="6" creationId="{E04AECFE-8BBC-C663-0F54-B8AEF901D2FB}"/>
          </ac:spMkLst>
        </pc:spChg>
      </pc:sldChg>
      <pc:sldChg chg="modNotes">
        <pc:chgData name="Massey, Jason (CDC/NCEZID/DFWED/OD)" userId="S::qne4@cdc.gov::e9837f1d-449f-498e-bb4a-075ee1404c6d" providerId="AD" clId="Web-{CC18F8C1-5AE8-9F37-CE90-E020A796D4D2}" dt="2024-12-12T14:31:00.931" v="726"/>
        <pc:sldMkLst>
          <pc:docMk/>
          <pc:sldMk cId="45870841" sldId="417"/>
        </pc:sldMkLst>
      </pc:sldChg>
      <pc:sldChg chg="addSp delSp modSp">
        <pc:chgData name="Massey, Jason (CDC/NCEZID/DFWED/OD)" userId="S::qne4@cdc.gov::e9837f1d-449f-498e-bb4a-075ee1404c6d" providerId="AD" clId="Web-{CC18F8C1-5AE8-9F37-CE90-E020A796D4D2}" dt="2024-12-12T14:24:43.416" v="378" actId="1076"/>
        <pc:sldMkLst>
          <pc:docMk/>
          <pc:sldMk cId="176529211" sldId="418"/>
        </pc:sldMkLst>
        <pc:spChg chg="mod">
          <ac:chgData name="Massey, Jason (CDC/NCEZID/DFWED/OD)" userId="S::qne4@cdc.gov::e9837f1d-449f-498e-bb4a-075ee1404c6d" providerId="AD" clId="Web-{CC18F8C1-5AE8-9F37-CE90-E020A796D4D2}" dt="2024-12-12T14:12:53.056" v="198" actId="20577"/>
          <ac:spMkLst>
            <pc:docMk/>
            <pc:sldMk cId="176529211" sldId="418"/>
            <ac:spMk id="2" creationId="{805346ED-721D-85EE-2F1B-A31D0912DE29}"/>
          </ac:spMkLst>
        </pc:spChg>
        <pc:spChg chg="mod">
          <ac:chgData name="Massey, Jason (CDC/NCEZID/DFWED/OD)" userId="S::qne4@cdc.gov::e9837f1d-449f-498e-bb4a-075ee1404c6d" providerId="AD" clId="Web-{CC18F8C1-5AE8-9F37-CE90-E020A796D4D2}" dt="2024-12-12T14:24:43.416" v="378" actId="1076"/>
          <ac:spMkLst>
            <pc:docMk/>
            <pc:sldMk cId="176529211" sldId="418"/>
            <ac:spMk id="3" creationId="{DB097449-5B72-ADA0-3B2D-1CBC160D6B90}"/>
          </ac:spMkLst>
        </pc:spChg>
        <pc:spChg chg="add del mod">
          <ac:chgData name="Massey, Jason (CDC/NCEZID/DFWED/OD)" userId="S::qne4@cdc.gov::e9837f1d-449f-498e-bb4a-075ee1404c6d" providerId="AD" clId="Web-{CC18F8C1-5AE8-9F37-CE90-E020A796D4D2}" dt="2024-12-12T14:12:22.494" v="179"/>
          <ac:spMkLst>
            <pc:docMk/>
            <pc:sldMk cId="176529211" sldId="418"/>
            <ac:spMk id="4" creationId="{B44E7453-116E-D658-30FE-CD72182942F2}"/>
          </ac:spMkLst>
        </pc:spChg>
      </pc:sldChg>
      <pc:sldChg chg="modSp">
        <pc:chgData name="Massey, Jason (CDC/NCEZID/DFWED/OD)" userId="S::qne4@cdc.gov::e9837f1d-449f-498e-bb4a-075ee1404c6d" providerId="AD" clId="Web-{CC18F8C1-5AE8-9F37-CE90-E020A796D4D2}" dt="2024-12-12T14:22:37.041" v="301" actId="20577"/>
        <pc:sldMkLst>
          <pc:docMk/>
          <pc:sldMk cId="4099523951" sldId="420"/>
        </pc:sldMkLst>
        <pc:spChg chg="mod">
          <ac:chgData name="Massey, Jason (CDC/NCEZID/DFWED/OD)" userId="S::qne4@cdc.gov::e9837f1d-449f-498e-bb4a-075ee1404c6d" providerId="AD" clId="Web-{CC18F8C1-5AE8-9F37-CE90-E020A796D4D2}" dt="2024-12-12T14:22:37.041" v="301" actId="20577"/>
          <ac:spMkLst>
            <pc:docMk/>
            <pc:sldMk cId="4099523951" sldId="420"/>
            <ac:spMk id="6" creationId="{E04AECFE-8BBC-C663-0F54-B8AEF901D2FB}"/>
          </ac:spMkLst>
        </pc:spChg>
      </pc:sldChg>
      <pc:sldChg chg="addSp modSp modNotes">
        <pc:chgData name="Massey, Jason (CDC/NCEZID/DFWED/OD)" userId="S::qne4@cdc.gov::e9837f1d-449f-498e-bb4a-075ee1404c6d" providerId="AD" clId="Web-{CC18F8C1-5AE8-9F37-CE90-E020A796D4D2}" dt="2024-12-12T14:55:32.010" v="1253" actId="20577"/>
        <pc:sldMkLst>
          <pc:docMk/>
          <pc:sldMk cId="4200412351" sldId="421"/>
        </pc:sldMkLst>
        <pc:spChg chg="add mod">
          <ac:chgData name="Massey, Jason (CDC/NCEZID/DFWED/OD)" userId="S::qne4@cdc.gov::e9837f1d-449f-498e-bb4a-075ee1404c6d" providerId="AD" clId="Web-{CC18F8C1-5AE8-9F37-CE90-E020A796D4D2}" dt="2024-12-12T14:55:32.010" v="1253" actId="20577"/>
          <ac:spMkLst>
            <pc:docMk/>
            <pc:sldMk cId="4200412351" sldId="421"/>
            <ac:spMk id="3" creationId="{6C8ED8ED-59BB-AADA-ED64-4E5A29517B49}"/>
          </ac:spMkLst>
        </pc:spChg>
      </pc:sldChg>
      <pc:sldChg chg="modNotes">
        <pc:chgData name="Massey, Jason (CDC/NCEZID/DFWED/OD)" userId="S::qne4@cdc.gov::e9837f1d-449f-498e-bb4a-075ee1404c6d" providerId="AD" clId="Web-{CC18F8C1-5AE8-9F37-CE90-E020A796D4D2}" dt="2024-12-12T14:19:53.338" v="224"/>
        <pc:sldMkLst>
          <pc:docMk/>
          <pc:sldMk cId="562047708" sldId="422"/>
        </pc:sldMkLst>
      </pc:sldChg>
      <pc:sldChg chg="modSp modNotes">
        <pc:chgData name="Massey, Jason (CDC/NCEZID/DFWED/OD)" userId="S::qne4@cdc.gov::e9837f1d-449f-498e-bb4a-075ee1404c6d" providerId="AD" clId="Web-{CC18F8C1-5AE8-9F37-CE90-E020A796D4D2}" dt="2024-12-12T14:22:04.197" v="292" actId="20577"/>
        <pc:sldMkLst>
          <pc:docMk/>
          <pc:sldMk cId="69128509" sldId="423"/>
        </pc:sldMkLst>
        <pc:spChg chg="mod">
          <ac:chgData name="Massey, Jason (CDC/NCEZID/DFWED/OD)" userId="S::qne4@cdc.gov::e9837f1d-449f-498e-bb4a-075ee1404c6d" providerId="AD" clId="Web-{CC18F8C1-5AE8-9F37-CE90-E020A796D4D2}" dt="2024-12-12T14:22:04.197" v="292" actId="20577"/>
          <ac:spMkLst>
            <pc:docMk/>
            <pc:sldMk cId="69128509" sldId="423"/>
            <ac:spMk id="6" creationId="{E04AECFE-8BBC-C663-0F54-B8AEF901D2FB}"/>
          </ac:spMkLst>
        </pc:spChg>
      </pc:sldChg>
      <pc:sldChg chg="modSp">
        <pc:chgData name="Massey, Jason (CDC/NCEZID/DFWED/OD)" userId="S::qne4@cdc.gov::e9837f1d-449f-498e-bb4a-075ee1404c6d" providerId="AD" clId="Web-{CC18F8C1-5AE8-9F37-CE90-E020A796D4D2}" dt="2024-12-12T14:21:52.885" v="291" actId="1076"/>
        <pc:sldMkLst>
          <pc:docMk/>
          <pc:sldMk cId="2218035315" sldId="425"/>
        </pc:sldMkLst>
        <pc:spChg chg="mod">
          <ac:chgData name="Massey, Jason (CDC/NCEZID/DFWED/OD)" userId="S::qne4@cdc.gov::e9837f1d-449f-498e-bb4a-075ee1404c6d" providerId="AD" clId="Web-{CC18F8C1-5AE8-9F37-CE90-E020A796D4D2}" dt="2024-12-12T14:21:52.885" v="291" actId="1076"/>
          <ac:spMkLst>
            <pc:docMk/>
            <pc:sldMk cId="2218035315" sldId="425"/>
            <ac:spMk id="6" creationId="{E04AECFE-8BBC-C663-0F54-B8AEF901D2FB}"/>
          </ac:spMkLst>
        </pc:spChg>
      </pc:sldChg>
      <pc:sldChg chg="modSp modNotes">
        <pc:chgData name="Massey, Jason (CDC/NCEZID/DFWED/OD)" userId="S::qne4@cdc.gov::e9837f1d-449f-498e-bb4a-075ee1404c6d" providerId="AD" clId="Web-{CC18F8C1-5AE8-9F37-CE90-E020A796D4D2}" dt="2024-12-12T14:45:06.775" v="1227"/>
        <pc:sldMkLst>
          <pc:docMk/>
          <pc:sldMk cId="1984015968" sldId="426"/>
        </pc:sldMkLst>
        <pc:spChg chg="mod">
          <ac:chgData name="Massey, Jason (CDC/NCEZID/DFWED/OD)" userId="S::qne4@cdc.gov::e9837f1d-449f-498e-bb4a-075ee1404c6d" providerId="AD" clId="Web-{CC18F8C1-5AE8-9F37-CE90-E020A796D4D2}" dt="2024-12-12T14:40:31.541" v="1194" actId="20577"/>
          <ac:spMkLst>
            <pc:docMk/>
            <pc:sldMk cId="1984015968" sldId="426"/>
            <ac:spMk id="6" creationId="{E04AECFE-8BBC-C663-0F54-B8AEF901D2FB}"/>
          </ac:spMkLst>
        </pc:spChg>
      </pc:sldChg>
      <pc:sldChg chg="modSp modNotes">
        <pc:chgData name="Massey, Jason (CDC/NCEZID/DFWED/OD)" userId="S::qne4@cdc.gov::e9837f1d-449f-498e-bb4a-075ee1404c6d" providerId="AD" clId="Web-{CC18F8C1-5AE8-9F37-CE90-E020A796D4D2}" dt="2024-12-12T14:08:37.009" v="16"/>
        <pc:sldMkLst>
          <pc:docMk/>
          <pc:sldMk cId="1643077366" sldId="428"/>
        </pc:sldMkLst>
        <pc:spChg chg="mod">
          <ac:chgData name="Massey, Jason (CDC/NCEZID/DFWED/OD)" userId="S::qne4@cdc.gov::e9837f1d-449f-498e-bb4a-075ee1404c6d" providerId="AD" clId="Web-{CC18F8C1-5AE8-9F37-CE90-E020A796D4D2}" dt="2024-12-12T14:05:41.447" v="1" actId="1076"/>
          <ac:spMkLst>
            <pc:docMk/>
            <pc:sldMk cId="1643077366" sldId="428"/>
            <ac:spMk id="2" creationId="{805346ED-721D-85EE-2F1B-A31D0912DE29}"/>
          </ac:spMkLst>
        </pc:spChg>
      </pc:sldChg>
      <pc:sldChg chg="modSp">
        <pc:chgData name="Massey, Jason (CDC/NCEZID/DFWED/OD)" userId="S::qne4@cdc.gov::e9837f1d-449f-498e-bb4a-075ee1404c6d" providerId="AD" clId="Web-{CC18F8C1-5AE8-9F37-CE90-E020A796D4D2}" dt="2024-12-12T14:20:01.869" v="225" actId="1076"/>
        <pc:sldMkLst>
          <pc:docMk/>
          <pc:sldMk cId="3365601662" sldId="429"/>
        </pc:sldMkLst>
        <pc:spChg chg="mod">
          <ac:chgData name="Massey, Jason (CDC/NCEZID/DFWED/OD)" userId="S::qne4@cdc.gov::e9837f1d-449f-498e-bb4a-075ee1404c6d" providerId="AD" clId="Web-{CC18F8C1-5AE8-9F37-CE90-E020A796D4D2}" dt="2024-12-12T14:20:01.869" v="225" actId="1076"/>
          <ac:spMkLst>
            <pc:docMk/>
            <pc:sldMk cId="3365601662" sldId="429"/>
            <ac:spMk id="2" creationId="{805346ED-721D-85EE-2F1B-A31D0912DE29}"/>
          </ac:spMkLst>
        </pc:spChg>
      </pc:sldChg>
      <pc:sldChg chg="modSp">
        <pc:chgData name="Massey, Jason (CDC/NCEZID/DFWED/OD)" userId="S::qne4@cdc.gov::e9837f1d-449f-498e-bb4a-075ee1404c6d" providerId="AD" clId="Web-{CC18F8C1-5AE8-9F37-CE90-E020A796D4D2}" dt="2024-12-12T14:11:36.666" v="175" actId="20577"/>
        <pc:sldMkLst>
          <pc:docMk/>
          <pc:sldMk cId="2618763422" sldId="430"/>
        </pc:sldMkLst>
        <pc:spChg chg="mod">
          <ac:chgData name="Massey, Jason (CDC/NCEZID/DFWED/OD)" userId="S::qne4@cdc.gov::e9837f1d-449f-498e-bb4a-075ee1404c6d" providerId="AD" clId="Web-{CC18F8C1-5AE8-9F37-CE90-E020A796D4D2}" dt="2024-12-12T14:11:36.666" v="175" actId="20577"/>
          <ac:spMkLst>
            <pc:docMk/>
            <pc:sldMk cId="2618763422" sldId="430"/>
            <ac:spMk id="3" creationId="{DB097449-5B72-ADA0-3B2D-1CBC160D6B90}"/>
          </ac:spMkLst>
        </pc:spChg>
      </pc:sldChg>
      <pc:sldChg chg="modSp add replId">
        <pc:chgData name="Massey, Jason (CDC/NCEZID/DFWED/OD)" userId="S::qne4@cdc.gov::e9837f1d-449f-498e-bb4a-075ee1404c6d" providerId="AD" clId="Web-{CC18F8C1-5AE8-9F37-CE90-E020A796D4D2}" dt="2024-12-12T14:22:59.431" v="303" actId="20577"/>
        <pc:sldMkLst>
          <pc:docMk/>
          <pc:sldMk cId="1688829977" sldId="432"/>
        </pc:sldMkLst>
        <pc:spChg chg="mod">
          <ac:chgData name="Massey, Jason (CDC/NCEZID/DFWED/OD)" userId="S::qne4@cdc.gov::e9837f1d-449f-498e-bb4a-075ee1404c6d" providerId="AD" clId="Web-{CC18F8C1-5AE8-9F37-CE90-E020A796D4D2}" dt="2024-12-12T14:12:42.072" v="191" actId="20577"/>
          <ac:spMkLst>
            <pc:docMk/>
            <pc:sldMk cId="1688829977" sldId="432"/>
            <ac:spMk id="2" creationId="{805346ED-721D-85EE-2F1B-A31D0912DE29}"/>
          </ac:spMkLst>
        </pc:spChg>
        <pc:spChg chg="mod">
          <ac:chgData name="Massey, Jason (CDC/NCEZID/DFWED/OD)" userId="S::qne4@cdc.gov::e9837f1d-449f-498e-bb4a-075ee1404c6d" providerId="AD" clId="Web-{CC18F8C1-5AE8-9F37-CE90-E020A796D4D2}" dt="2024-12-12T14:22:59.431" v="303" actId="20577"/>
          <ac:spMkLst>
            <pc:docMk/>
            <pc:sldMk cId="1688829977" sldId="432"/>
            <ac:spMk id="3" creationId="{DB097449-5B72-ADA0-3B2D-1CBC160D6B90}"/>
          </ac:spMkLst>
        </pc:spChg>
      </pc:sldChg>
      <pc:sldChg chg="modSp add replId">
        <pc:chgData name="Massey, Jason (CDC/NCEZID/DFWED/OD)" userId="S::qne4@cdc.gov::e9837f1d-449f-498e-bb4a-075ee1404c6d" providerId="AD" clId="Web-{CC18F8C1-5AE8-9F37-CE90-E020A796D4D2}" dt="2024-12-12T14:13:03.525" v="200" actId="20577"/>
        <pc:sldMkLst>
          <pc:docMk/>
          <pc:sldMk cId="1843579410" sldId="433"/>
        </pc:sldMkLst>
        <pc:spChg chg="mod">
          <ac:chgData name="Massey, Jason (CDC/NCEZID/DFWED/OD)" userId="S::qne4@cdc.gov::e9837f1d-449f-498e-bb4a-075ee1404c6d" providerId="AD" clId="Web-{CC18F8C1-5AE8-9F37-CE90-E020A796D4D2}" dt="2024-12-12T14:13:03.525" v="200" actId="20577"/>
          <ac:spMkLst>
            <pc:docMk/>
            <pc:sldMk cId="1843579410" sldId="433"/>
            <ac:spMk id="2" creationId="{805346ED-721D-85EE-2F1B-A31D0912DE29}"/>
          </ac:spMkLst>
        </pc:spChg>
      </pc:sldChg>
      <pc:sldChg chg="add del">
        <pc:chgData name="Massey, Jason (CDC/NCEZID/DFWED/OD)" userId="S::qne4@cdc.gov::e9837f1d-449f-498e-bb4a-075ee1404c6d" providerId="AD" clId="Web-{CC18F8C1-5AE8-9F37-CE90-E020A796D4D2}" dt="2024-12-12T15:03:21.760" v="1321"/>
        <pc:sldMkLst>
          <pc:docMk/>
          <pc:sldMk cId="3519070199" sldId="434"/>
        </pc:sldMkLst>
      </pc:sldChg>
      <pc:sldChg chg="add del">
        <pc:chgData name="Massey, Jason (CDC/NCEZID/DFWED/OD)" userId="S::qne4@cdc.gov::e9837f1d-449f-498e-bb4a-075ee1404c6d" providerId="AD" clId="Web-{CC18F8C1-5AE8-9F37-CE90-E020A796D4D2}" dt="2024-12-12T15:03:26.994" v="1322"/>
        <pc:sldMkLst>
          <pc:docMk/>
          <pc:sldMk cId="3892016669" sldId="435"/>
        </pc:sldMkLst>
      </pc:sldChg>
      <pc:sldChg chg="addSp delSp modSp add replId">
        <pc:chgData name="Massey, Jason (CDC/NCEZID/DFWED/OD)" userId="S::qne4@cdc.gov::e9837f1d-449f-498e-bb4a-075ee1404c6d" providerId="AD" clId="Web-{CC18F8C1-5AE8-9F37-CE90-E020A796D4D2}" dt="2024-12-12T15:05:20.010" v="1324" actId="1076"/>
        <pc:sldMkLst>
          <pc:docMk/>
          <pc:sldMk cId="810346019" sldId="436"/>
        </pc:sldMkLst>
        <pc:spChg chg="mod">
          <ac:chgData name="Massey, Jason (CDC/NCEZID/DFWED/OD)" userId="S::qne4@cdc.gov::e9837f1d-449f-498e-bb4a-075ee1404c6d" providerId="AD" clId="Web-{CC18F8C1-5AE8-9F37-CE90-E020A796D4D2}" dt="2024-12-12T15:01:45.478" v="1285" actId="1076"/>
          <ac:spMkLst>
            <pc:docMk/>
            <pc:sldMk cId="810346019" sldId="436"/>
            <ac:spMk id="2" creationId="{805346ED-721D-85EE-2F1B-A31D0912DE29}"/>
          </ac:spMkLst>
        </pc:spChg>
        <pc:spChg chg="add mod">
          <ac:chgData name="Massey, Jason (CDC/NCEZID/DFWED/OD)" userId="S::qne4@cdc.gov::e9837f1d-449f-498e-bb4a-075ee1404c6d" providerId="AD" clId="Web-{CC18F8C1-5AE8-9F37-CE90-E020A796D4D2}" dt="2024-12-12T15:05:20.010" v="1324" actId="1076"/>
          <ac:spMkLst>
            <pc:docMk/>
            <pc:sldMk cId="810346019" sldId="436"/>
            <ac:spMk id="4" creationId="{60531CF6-636A-2E56-348E-A4E33463F120}"/>
          </ac:spMkLst>
        </pc:spChg>
        <pc:spChg chg="del mod">
          <ac:chgData name="Massey, Jason (CDC/NCEZID/DFWED/OD)" userId="S::qne4@cdc.gov::e9837f1d-449f-498e-bb4a-075ee1404c6d" providerId="AD" clId="Web-{CC18F8C1-5AE8-9F37-CE90-E020A796D4D2}" dt="2024-12-12T15:00:21.525" v="1262"/>
          <ac:spMkLst>
            <pc:docMk/>
            <pc:sldMk cId="810346019" sldId="436"/>
            <ac:spMk id="6" creationId="{E04AECFE-8BBC-C663-0F54-B8AEF901D2FB}"/>
          </ac:spMkLst>
        </pc:spChg>
        <pc:spChg chg="add">
          <ac:chgData name="Massey, Jason (CDC/NCEZID/DFWED/OD)" userId="S::qne4@cdc.gov::e9837f1d-449f-498e-bb4a-075ee1404c6d" providerId="AD" clId="Web-{CC18F8C1-5AE8-9F37-CE90-E020A796D4D2}" dt="2024-12-12T15:03:12.400" v="1318"/>
          <ac:spMkLst>
            <pc:docMk/>
            <pc:sldMk cId="810346019" sldId="436"/>
            <ac:spMk id="7" creationId="{8C834BB5-5D71-68A3-E738-0CC17FE8745B}"/>
          </ac:spMkLst>
        </pc:spChg>
      </pc:sldChg>
      <pc:sldChg chg="addSp modSp add replId">
        <pc:chgData name="Massey, Jason (CDC/NCEZID/DFWED/OD)" userId="S::qne4@cdc.gov::e9837f1d-449f-498e-bb4a-075ee1404c6d" providerId="AD" clId="Web-{CC18F8C1-5AE8-9F37-CE90-E020A796D4D2}" dt="2024-12-12T15:04:03.682" v="1323" actId="1076"/>
        <pc:sldMkLst>
          <pc:docMk/>
          <pc:sldMk cId="3398053558" sldId="437"/>
        </pc:sldMkLst>
        <pc:spChg chg="mod">
          <ac:chgData name="Massey, Jason (CDC/NCEZID/DFWED/OD)" userId="S::qne4@cdc.gov::e9837f1d-449f-498e-bb4a-075ee1404c6d" providerId="AD" clId="Web-{CC18F8C1-5AE8-9F37-CE90-E020A796D4D2}" dt="2024-12-12T15:02:05.900" v="1293" actId="1076"/>
          <ac:spMkLst>
            <pc:docMk/>
            <pc:sldMk cId="3398053558" sldId="437"/>
            <ac:spMk id="2" creationId="{805346ED-721D-85EE-2F1B-A31D0912DE29}"/>
          </ac:spMkLst>
        </pc:spChg>
        <pc:spChg chg="mod">
          <ac:chgData name="Massey, Jason (CDC/NCEZID/DFWED/OD)" userId="S::qne4@cdc.gov::e9837f1d-449f-498e-bb4a-075ee1404c6d" providerId="AD" clId="Web-{CC18F8C1-5AE8-9F37-CE90-E020A796D4D2}" dt="2024-12-12T15:04:03.682" v="1323" actId="1076"/>
          <ac:spMkLst>
            <pc:docMk/>
            <pc:sldMk cId="3398053558" sldId="437"/>
            <ac:spMk id="4" creationId="{60531CF6-636A-2E56-348E-A4E33463F120}"/>
          </ac:spMkLst>
        </pc:spChg>
        <pc:spChg chg="add">
          <ac:chgData name="Massey, Jason (CDC/NCEZID/DFWED/OD)" userId="S::qne4@cdc.gov::e9837f1d-449f-498e-bb4a-075ee1404c6d" providerId="AD" clId="Web-{CC18F8C1-5AE8-9F37-CE90-E020A796D4D2}" dt="2024-12-12T15:02:52.557" v="1312"/>
          <ac:spMkLst>
            <pc:docMk/>
            <pc:sldMk cId="3398053558" sldId="437"/>
            <ac:spMk id="5" creationId="{F3E51AED-2457-9466-DF82-003B8EFFB525}"/>
          </ac:spMkLst>
        </pc:spChg>
      </pc:sldChg>
      <pc:sldMasterChg chg="addSldLayout">
        <pc:chgData name="Massey, Jason (CDC/NCEZID/DFWED/OD)" userId="S::qne4@cdc.gov::e9837f1d-449f-498e-bb4a-075ee1404c6d" providerId="AD" clId="Web-{CC18F8C1-5AE8-9F37-CE90-E020A796D4D2}" dt="2024-12-12T14:58:40.135" v="1254"/>
        <pc:sldMasterMkLst>
          <pc:docMk/>
          <pc:sldMasterMk cId="3515892240" sldId="2147483658"/>
        </pc:sldMasterMkLst>
        <pc:sldLayoutChg chg="add">
          <pc:chgData name="Massey, Jason (CDC/NCEZID/DFWED/OD)" userId="S::qne4@cdc.gov::e9837f1d-449f-498e-bb4a-075ee1404c6d" providerId="AD" clId="Web-{CC18F8C1-5AE8-9F37-CE90-E020A796D4D2}" dt="2024-12-12T14:58:40.135" v="1254"/>
          <pc:sldLayoutMkLst>
            <pc:docMk/>
            <pc:sldMasterMk cId="3515892240" sldId="2147483658"/>
            <pc:sldLayoutMk cId="552816010" sldId="2147483712"/>
          </pc:sldLayoutMkLst>
        </pc:sldLayoutChg>
      </pc:sldMasterChg>
    </pc:docChg>
  </pc:docChgLst>
  <pc:docChgLst>
    <pc:chgData name="Fearon Scales, Michelle (CDC/NCEZID/DFWED/MDB)" userId="S::utg5@cdc.gov::8df7eca6-7a72-4ecf-a2d3-b1c3b272fd3d" providerId="AD" clId="Web-{CA99F5DC-40C5-29CB-62C3-D834B5F5BFF9}"/>
    <pc:docChg chg="modSld">
      <pc:chgData name="Fearon Scales, Michelle (CDC/NCEZID/DFWED/MDB)" userId="S::utg5@cdc.gov::8df7eca6-7a72-4ecf-a2d3-b1c3b272fd3d" providerId="AD" clId="Web-{CA99F5DC-40C5-29CB-62C3-D834B5F5BFF9}" dt="2024-12-12T14:55:09.567" v="2" actId="20577"/>
      <pc:docMkLst>
        <pc:docMk/>
      </pc:docMkLst>
      <pc:sldChg chg="modSp">
        <pc:chgData name="Fearon Scales, Michelle (CDC/NCEZID/DFWED/MDB)" userId="S::utg5@cdc.gov::8df7eca6-7a72-4ecf-a2d3-b1c3b272fd3d" providerId="AD" clId="Web-{CA99F5DC-40C5-29CB-62C3-D834B5F5BFF9}" dt="2024-12-12T14:55:09.567" v="2" actId="20577"/>
        <pc:sldMkLst>
          <pc:docMk/>
          <pc:sldMk cId="1984015968" sldId="426"/>
        </pc:sldMkLst>
        <pc:spChg chg="mod">
          <ac:chgData name="Fearon Scales, Michelle (CDC/NCEZID/DFWED/MDB)" userId="S::utg5@cdc.gov::8df7eca6-7a72-4ecf-a2d3-b1c3b272fd3d" providerId="AD" clId="Web-{CA99F5DC-40C5-29CB-62C3-D834B5F5BFF9}" dt="2024-12-12T14:55:09.567" v="2" actId="20577"/>
          <ac:spMkLst>
            <pc:docMk/>
            <pc:sldMk cId="1984015968" sldId="426"/>
            <ac:spMk id="6" creationId="{E04AECFE-8BBC-C663-0F54-B8AEF901D2FB}"/>
          </ac:spMkLst>
        </pc:spChg>
      </pc:sldChg>
    </pc:docChg>
  </pc:docChgLst>
  <pc:docChgLst>
    <pc:chgData name="Massey, Jason (CDC/NCEZID/DFWED/OD)" userId="S::qne4@cdc.gov::e9837f1d-449f-498e-bb4a-075ee1404c6d" providerId="AD" clId="Web-{692C0572-F562-120B-6396-5D67B17C1165}"/>
    <pc:docChg chg="addSld modSld">
      <pc:chgData name="Massey, Jason (CDC/NCEZID/DFWED/OD)" userId="S::qne4@cdc.gov::e9837f1d-449f-498e-bb4a-075ee1404c6d" providerId="AD" clId="Web-{692C0572-F562-120B-6396-5D67B17C1165}" dt="2024-12-12T15:33:27.933" v="261" actId="20577"/>
      <pc:docMkLst>
        <pc:docMk/>
      </pc:docMkLst>
      <pc:sldChg chg="modSp">
        <pc:chgData name="Massey, Jason (CDC/NCEZID/DFWED/OD)" userId="S::qne4@cdc.gov::e9837f1d-449f-498e-bb4a-075ee1404c6d" providerId="AD" clId="Web-{692C0572-F562-120B-6396-5D67B17C1165}" dt="2024-12-12T15:23:21.068" v="58" actId="1076"/>
        <pc:sldMkLst>
          <pc:docMk/>
          <pc:sldMk cId="176529211" sldId="418"/>
        </pc:sldMkLst>
        <pc:spChg chg="mod">
          <ac:chgData name="Massey, Jason (CDC/NCEZID/DFWED/OD)" userId="S::qne4@cdc.gov::e9837f1d-449f-498e-bb4a-075ee1404c6d" providerId="AD" clId="Web-{692C0572-F562-120B-6396-5D67B17C1165}" dt="2024-12-12T15:23:21.068" v="58" actId="1076"/>
          <ac:spMkLst>
            <pc:docMk/>
            <pc:sldMk cId="176529211" sldId="418"/>
            <ac:spMk id="3" creationId="{DB097449-5B72-ADA0-3B2D-1CBC160D6B90}"/>
          </ac:spMkLst>
        </pc:spChg>
      </pc:sldChg>
      <pc:sldChg chg="modSp">
        <pc:chgData name="Massey, Jason (CDC/NCEZID/DFWED/OD)" userId="S::qne4@cdc.gov::e9837f1d-449f-498e-bb4a-075ee1404c6d" providerId="AD" clId="Web-{692C0572-F562-120B-6396-5D67B17C1165}" dt="2024-12-12T15:25:38.510" v="110" actId="1076"/>
        <pc:sldMkLst>
          <pc:docMk/>
          <pc:sldMk cId="4099523951" sldId="420"/>
        </pc:sldMkLst>
        <pc:spChg chg="mod">
          <ac:chgData name="Massey, Jason (CDC/NCEZID/DFWED/OD)" userId="S::qne4@cdc.gov::e9837f1d-449f-498e-bb4a-075ee1404c6d" providerId="AD" clId="Web-{692C0572-F562-120B-6396-5D67B17C1165}" dt="2024-12-12T15:25:38.510" v="110" actId="1076"/>
          <ac:spMkLst>
            <pc:docMk/>
            <pc:sldMk cId="4099523951" sldId="420"/>
            <ac:spMk id="6" creationId="{E04AECFE-8BBC-C663-0F54-B8AEF901D2FB}"/>
          </ac:spMkLst>
        </pc:spChg>
      </pc:sldChg>
      <pc:sldChg chg="modSp modNotes">
        <pc:chgData name="Massey, Jason (CDC/NCEZID/DFWED/OD)" userId="S::qne4@cdc.gov::e9837f1d-449f-498e-bb4a-075ee1404c6d" providerId="AD" clId="Web-{692C0572-F562-120B-6396-5D67B17C1165}" dt="2024-12-12T15:30:24.192" v="225" actId="20577"/>
        <pc:sldMkLst>
          <pc:docMk/>
          <pc:sldMk cId="2218035315" sldId="425"/>
        </pc:sldMkLst>
        <pc:spChg chg="mod">
          <ac:chgData name="Massey, Jason (CDC/NCEZID/DFWED/OD)" userId="S::qne4@cdc.gov::e9837f1d-449f-498e-bb4a-075ee1404c6d" providerId="AD" clId="Web-{692C0572-F562-120B-6396-5D67B17C1165}" dt="2024-12-12T15:30:24.192" v="225" actId="20577"/>
          <ac:spMkLst>
            <pc:docMk/>
            <pc:sldMk cId="2218035315" sldId="425"/>
            <ac:spMk id="6" creationId="{E04AECFE-8BBC-C663-0F54-B8AEF901D2FB}"/>
          </ac:spMkLst>
        </pc:spChg>
      </pc:sldChg>
      <pc:sldChg chg="modSp">
        <pc:chgData name="Massey, Jason (CDC/NCEZID/DFWED/OD)" userId="S::qne4@cdc.gov::e9837f1d-449f-498e-bb4a-075ee1404c6d" providerId="AD" clId="Web-{692C0572-F562-120B-6396-5D67B17C1165}" dt="2024-12-12T15:33:21.167" v="259" actId="1076"/>
        <pc:sldMkLst>
          <pc:docMk/>
          <pc:sldMk cId="1643077366" sldId="428"/>
        </pc:sldMkLst>
        <pc:spChg chg="mod">
          <ac:chgData name="Massey, Jason (CDC/NCEZID/DFWED/OD)" userId="S::qne4@cdc.gov::e9837f1d-449f-498e-bb4a-075ee1404c6d" providerId="AD" clId="Web-{692C0572-F562-120B-6396-5D67B17C1165}" dt="2024-12-12T15:33:21.167" v="259" actId="1076"/>
          <ac:spMkLst>
            <pc:docMk/>
            <pc:sldMk cId="1643077366" sldId="428"/>
            <ac:spMk id="2" creationId="{805346ED-721D-85EE-2F1B-A31D0912DE29}"/>
          </ac:spMkLst>
        </pc:spChg>
        <pc:spChg chg="mod">
          <ac:chgData name="Massey, Jason (CDC/NCEZID/DFWED/OD)" userId="S::qne4@cdc.gov::e9837f1d-449f-498e-bb4a-075ee1404c6d" providerId="AD" clId="Web-{692C0572-F562-120B-6396-5D67B17C1165}" dt="2024-12-12T15:20:39.265" v="10" actId="20577"/>
          <ac:spMkLst>
            <pc:docMk/>
            <pc:sldMk cId="1643077366" sldId="428"/>
            <ac:spMk id="5" creationId="{8FBD1DD7-95AC-FBDE-736A-970FBDD80D6B}"/>
          </ac:spMkLst>
        </pc:spChg>
      </pc:sldChg>
      <pc:sldChg chg="modSp">
        <pc:chgData name="Massey, Jason (CDC/NCEZID/DFWED/OD)" userId="S::qne4@cdc.gov::e9837f1d-449f-498e-bb4a-075ee1404c6d" providerId="AD" clId="Web-{692C0572-F562-120B-6396-5D67B17C1165}" dt="2024-12-12T15:33:27.933" v="261" actId="20577"/>
        <pc:sldMkLst>
          <pc:docMk/>
          <pc:sldMk cId="2629732886" sldId="431"/>
        </pc:sldMkLst>
        <pc:spChg chg="mod">
          <ac:chgData name="Massey, Jason (CDC/NCEZID/DFWED/OD)" userId="S::qne4@cdc.gov::e9837f1d-449f-498e-bb4a-075ee1404c6d" providerId="AD" clId="Web-{692C0572-F562-120B-6396-5D67B17C1165}" dt="2024-12-12T15:33:27.933" v="261" actId="20577"/>
          <ac:spMkLst>
            <pc:docMk/>
            <pc:sldMk cId="2629732886" sldId="431"/>
            <ac:spMk id="2" creationId="{805346ED-721D-85EE-2F1B-A31D0912DE29}"/>
          </ac:spMkLst>
        </pc:spChg>
      </pc:sldChg>
      <pc:sldChg chg="modSp">
        <pc:chgData name="Massey, Jason (CDC/NCEZID/DFWED/OD)" userId="S::qne4@cdc.gov::e9837f1d-449f-498e-bb4a-075ee1404c6d" providerId="AD" clId="Web-{692C0572-F562-120B-6396-5D67B17C1165}" dt="2024-12-12T15:23:08.505" v="57" actId="1076"/>
        <pc:sldMkLst>
          <pc:docMk/>
          <pc:sldMk cId="1688829977" sldId="432"/>
        </pc:sldMkLst>
        <pc:spChg chg="mod">
          <ac:chgData name="Massey, Jason (CDC/NCEZID/DFWED/OD)" userId="S::qne4@cdc.gov::e9837f1d-449f-498e-bb4a-075ee1404c6d" providerId="AD" clId="Web-{692C0572-F562-120B-6396-5D67B17C1165}" dt="2024-12-12T15:23:08.505" v="57" actId="1076"/>
          <ac:spMkLst>
            <pc:docMk/>
            <pc:sldMk cId="1688829977" sldId="432"/>
            <ac:spMk id="3" creationId="{DB097449-5B72-ADA0-3B2D-1CBC160D6B90}"/>
          </ac:spMkLst>
        </pc:spChg>
      </pc:sldChg>
      <pc:sldChg chg="addSp delSp modSp add replId">
        <pc:chgData name="Massey, Jason (CDC/NCEZID/DFWED/OD)" userId="S::qne4@cdc.gov::e9837f1d-449f-498e-bb4a-075ee1404c6d" providerId="AD" clId="Web-{692C0572-F562-120B-6396-5D67B17C1165}" dt="2024-12-12T15:25:07.384" v="109" actId="1076"/>
        <pc:sldMkLst>
          <pc:docMk/>
          <pc:sldMk cId="2246361425" sldId="438"/>
        </pc:sldMkLst>
        <pc:spChg chg="mod">
          <ac:chgData name="Massey, Jason (CDC/NCEZID/DFWED/OD)" userId="S::qne4@cdc.gov::e9837f1d-449f-498e-bb4a-075ee1404c6d" providerId="AD" clId="Web-{692C0572-F562-120B-6396-5D67B17C1165}" dt="2024-12-12T15:25:07.384" v="109" actId="1076"/>
          <ac:spMkLst>
            <pc:docMk/>
            <pc:sldMk cId="2246361425" sldId="438"/>
            <ac:spMk id="2" creationId="{805346ED-721D-85EE-2F1B-A31D0912DE29}"/>
          </ac:spMkLst>
        </pc:spChg>
        <pc:spChg chg="add mod">
          <ac:chgData name="Massey, Jason (CDC/NCEZID/DFWED/OD)" userId="S::qne4@cdc.gov::e9837f1d-449f-498e-bb4a-075ee1404c6d" providerId="AD" clId="Web-{692C0572-F562-120B-6396-5D67B17C1165}" dt="2024-12-12T15:24:44.133" v="72" actId="1076"/>
          <ac:spMkLst>
            <pc:docMk/>
            <pc:sldMk cId="2246361425" sldId="438"/>
            <ac:spMk id="3" creationId="{0A87DF6A-72BC-ADC8-81FC-F2DF544AD9E5}"/>
          </ac:spMkLst>
        </pc:spChg>
        <pc:spChg chg="del mod">
          <ac:chgData name="Massey, Jason (CDC/NCEZID/DFWED/OD)" userId="S::qne4@cdc.gov::e9837f1d-449f-498e-bb4a-075ee1404c6d" providerId="AD" clId="Web-{692C0572-F562-120B-6396-5D67B17C1165}" dt="2024-12-12T15:21:55.284" v="36"/>
          <ac:spMkLst>
            <pc:docMk/>
            <pc:sldMk cId="2246361425" sldId="438"/>
            <ac:spMk id="4" creationId="{60531CF6-636A-2E56-348E-A4E33463F120}"/>
          </ac:spMkLst>
        </pc:spChg>
        <pc:spChg chg="del">
          <ac:chgData name="Massey, Jason (CDC/NCEZID/DFWED/OD)" userId="S::qne4@cdc.gov::e9837f1d-449f-498e-bb4a-075ee1404c6d" providerId="AD" clId="Web-{692C0572-F562-120B-6396-5D67B17C1165}" dt="2024-12-12T15:21:56.862" v="37"/>
          <ac:spMkLst>
            <pc:docMk/>
            <pc:sldMk cId="2246361425" sldId="438"/>
            <ac:spMk id="5" creationId="{F3E51AED-2457-9466-DF82-003B8EFFB525}"/>
          </ac:spMkLst>
        </pc:spChg>
      </pc:sldChg>
    </pc:docChg>
  </pc:docChgLst>
</pc:chgInfo>
</file>

<file path=ppt/comments/modernComment_19D_F0443A08.xml><?xml version="1.0" encoding="utf-8"?>
<p188:cmLst xmlns:a="http://schemas.openxmlformats.org/drawingml/2006/main" xmlns:r="http://schemas.openxmlformats.org/officeDocument/2006/relationships" xmlns:p188="http://schemas.microsoft.com/office/powerpoint/2018/8/main">
  <p188:cm id="{D9AE5640-64B6-490C-A0E0-E461573C452E}" authorId="{41ACB642-5D5D-C787-B612-C05700E87E71}" status="resolved" created="2024-12-13T15:02:09.189" complete="100000">
    <ac:txMkLst xmlns:ac="http://schemas.microsoft.com/office/drawing/2013/main/command">
      <pc:docMk xmlns:pc="http://schemas.microsoft.com/office/powerpoint/2013/main/command"/>
      <pc:sldMk xmlns:pc="http://schemas.microsoft.com/office/powerpoint/2013/main/command" cId="4031003144" sldId="413"/>
      <ac:spMk id="6" creationId="{E04AECFE-8BBC-C663-0F54-B8AEF901D2FB}"/>
      <ac:txMk cp="317" len="68">
        <ac:context len="387" hash="1221184989"/>
      </ac:txMk>
    </ac:txMkLst>
    <p188:pos x="8275322" y="2713163"/>
    <p188:replyLst>
      <p188:reply id="{5202E75B-DEB4-40AF-853E-18567CCE9424}" authorId="{41ACB642-5D5D-C787-B612-C05700E87E71}" created="2024-12-13T15:02:50.301">
        <p188:txBody>
          <a:bodyPr/>
          <a:lstStyle/>
          <a:p>
            <a:r>
              <a:rPr lang="en-US"/>
              <a:t>I guess Marketscan isn't exactly national, so maybe 'large-scale' data?</a:t>
            </a:r>
          </a:p>
        </p188:txBody>
      </p188:reply>
    </p188:replyLst>
    <p188:txBody>
      <a:bodyPr/>
      <a:lstStyle/>
      <a:p>
        <a:r>
          <a:rPr lang="en-US"/>
          <a:t>[@Fearon Scales, Michelle (CDC/NCEZID/DFWED/MDB)] I added this to tee up the study a bit more, but please edit if you have ideas on how to say this better</a:t>
        </a:r>
      </a:p>
    </p188:txBody>
  </p188:cm>
</p188:cmLst>
</file>

<file path=ppt/comments/modernComment_1AD_C89B017E.xml><?xml version="1.0" encoding="utf-8"?>
<p188:cmLst xmlns:a="http://schemas.openxmlformats.org/drawingml/2006/main" xmlns:r="http://schemas.openxmlformats.org/officeDocument/2006/relationships" xmlns:p188="http://schemas.microsoft.com/office/powerpoint/2018/8/main">
  <p188:cm id="{B1F2116A-6865-4FA7-ABE9-F8544653C59D}" authorId="{A1E93130-BB3E-DE84-679B-0D019DD890C5}" status="resolved" created="2024-12-11T19:31:10.168" complete="100000">
    <pc:sldMkLst xmlns:pc="http://schemas.microsoft.com/office/powerpoint/2013/main/command">
      <pc:docMk/>
      <pc:sldMk cId="176529211" sldId="418"/>
    </pc:sldMkLst>
    <p188:replyLst>
      <p188:reply id="{54EA0638-506F-45EB-9D31-FCD2DC34B913}" authorId="{B813B3E0-08E8-6F85-2399-6474C4538D62}" created="2024-12-12T19:28:35.768">
        <p188:txBody>
          <a:bodyPr/>
          <a:lstStyle/>
          <a:p>
            <a:r>
              <a:rPr lang="en-US"/>
              <a:t>agree</a:t>
            </a:r>
          </a:p>
        </p188:txBody>
      </p188:reply>
      <p188:reply id="{ADCBB0D5-C05F-4549-B78B-022DF5E56C8E}" authorId="{B813B3E0-08E8-6F85-2399-6474C4538D62}" created="2024-12-12T22:47:22.747">
        <p188:txBody>
          <a:bodyPr/>
          <a:lstStyle/>
          <a:p>
            <a:r>
              <a:rPr lang="en-US"/>
              <a:t>added this to next steps since not fleshed out yet. Can discuss with prevention office</a:t>
            </a:r>
          </a:p>
        </p188:txBody>
      </p188:reply>
    </p188:replyLst>
    <p188:txBody>
      <a:bodyPr/>
      <a:lstStyle/>
      <a:p>
        <a:r>
          <a:rPr lang="en-US"/>
          <a:t>Add to this slide: notes about additional evaluation of looking at proportion of costs from hospitalizations vs outpatient, and disease type (pulmonary, disseminated, etc).</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12/13/2024</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jayskaufman.com/uploads/3/0/8/9/30891283/naimi_constructing_ipw_for_continuous_exposures_epidemiology_2014.pdf"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nSpc>
                <a:spcPct val="90000"/>
              </a:lnSpc>
              <a:spcBef>
                <a:spcPts val="1800"/>
              </a:spcBef>
              <a:buAutoNum type="arabicPeriod"/>
            </a:pPr>
            <a:r>
              <a:rPr lang="en-US"/>
              <a:t>The association between delay in diagnosis and cost may be confounded by certain characteristics (e.g., patient age, underlying medical conditions, etc.). To address this challenge, we created </a:t>
            </a:r>
            <a:r>
              <a:rPr lang="en-US" b="1"/>
              <a:t>weights</a:t>
            </a:r>
            <a:r>
              <a:rPr lang="en-US"/>
              <a:t> which equalize the sample size and composition of patients across the zero-to-90-day delay-to-diagnosis time. </a:t>
            </a:r>
          </a:p>
          <a:p>
            <a:pPr marL="457200" indent="-457200">
              <a:lnSpc>
                <a:spcPct val="90000"/>
              </a:lnSpc>
              <a:spcBef>
                <a:spcPts val="1800"/>
              </a:spcBef>
              <a:buAutoNum type="arabicPeriod"/>
            </a:pPr>
            <a:r>
              <a:rPr lang="en-US"/>
              <a:t>Our distribution of our exposure was heteroscedastic and zero-inflated. Meaning there were so many more patients who experience no delay in diagnosis (or were immediately diagnosed). Also, the relationship between delay time and cost saw a huge jump from those with no delay to those with any delay at all; however, remained somewhat linear among those patients with a delay. This influence both the type of </a:t>
            </a:r>
            <a:r>
              <a:rPr lang="en-US" b="1"/>
              <a:t>weights </a:t>
            </a:r>
            <a:r>
              <a:rPr lang="en-US"/>
              <a:t>we used prior to modeling and the type of </a:t>
            </a:r>
            <a:r>
              <a:rPr lang="en-US" b="1"/>
              <a:t>outcome models</a:t>
            </a:r>
            <a:r>
              <a:rPr lang="en-US"/>
              <a:t> we used as well. </a:t>
            </a:r>
            <a:endParaRPr lang="en-US">
              <a:ea typeface="Calibri"/>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1441382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issue is that there may be a causal link between the cost and the delay in diagnosis time for an individual based on their other potentially confounding characteristics (e.g. age, immunocompromised, </a:t>
            </a:r>
            <a:r>
              <a:rPr lang="en-US" err="1"/>
              <a:t>etc</a:t>
            </a:r>
            <a:r>
              <a:rPr lang="en-US"/>
              <a:t>), so people that have 15 day delay in diagnosis may have quite different characteristics than the people that have 60 or 90 day delay in diagnosis. Because of this, the populations that we are comparing across these different delay times may not be consistent and therefore we can't tell whether the differences in costs are actually due to the delay in diagnosis or due to these other confounding characteristics being over/underrepresented in certain groups. For example, immunocompromised patients may have shorter delay times to diagnosis because they are more frequently getting healthcare (but may also have higher costs associated with that), so those patients may be overrepresented in the earlier delay time bins than in the later delay time bins and that could bias the results.</a:t>
            </a:r>
          </a:p>
          <a:p>
            <a:r>
              <a:rPr lang="en-US"/>
              <a:t> </a:t>
            </a:r>
            <a:endParaRPr lang="en-US">
              <a:ea typeface="Calibri"/>
              <a:cs typeface="Calibri"/>
            </a:endParaRPr>
          </a:p>
          <a:p>
            <a:r>
              <a:rPr lang="en-US"/>
              <a:t>Therefore, this is why we use the inverse probability weighting, which is essentially a way to balance out the populations within each of our delay to diagnosis time bins so that we are comparing relatively equivalent populations based on these confounding characteristics to analyze across. This way we can be more certain that we are actually analyzing the effect of delayed diagnosis on costs rather than impacts from other confounding patient characteristics that also happen to correlate with the delay time. </a:t>
            </a:r>
            <a:endParaRPr lang="en-US">
              <a:ea typeface="Calibri"/>
              <a:cs typeface="Calibri"/>
            </a:endParaRPr>
          </a:p>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30886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The distributions for delay time. This provides motivation referring to the literature to use specifically </a:t>
            </a:r>
            <a:r>
              <a:rPr lang="en-US" b="1"/>
              <a:t>quantile binning </a:t>
            </a:r>
            <a:r>
              <a:rPr lang="en-US"/>
              <a:t>probability weights for zero-inflated heteroscedastic exposures. </a:t>
            </a:r>
            <a:r>
              <a:rPr lang="en-US">
                <a:hlinkClick r:id="rId3"/>
              </a:rPr>
              <a:t>naimi_constructing_ipw_for_continuous_exposures_epidemiology_2014.pdf</a:t>
            </a:r>
            <a:r>
              <a:rPr lang="en-US"/>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2849085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Our exposure also creates an issue after applying weights when trying to find the right model fit. It is non-linear when including zero (no delay in diagnosis); however, is relatively linear if we exclude it. We wanted to capture both the difference between no delay and those with various periods of delay. We also wanted to capture the linear increase in cost when excluding zero. This led ultimately to the two models we used.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2438918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a:t>Other models/methods tried: </a:t>
            </a:r>
            <a:r>
              <a:rPr lang="en-US"/>
              <a:t>We looked at a GAM, full linear model (which drastically overestimated the relationship compared to the truncated), binary model, and quartile model. The zero+ 3 category model in addition to the truncated linear model gave the best results</a:t>
            </a:r>
            <a:endParaRPr lang="en-US">
              <a:ea typeface="Calibri"/>
              <a:cs typeface="Calibri"/>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27539224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ea typeface="Calibri"/>
                <a:cs typeface="Calibri"/>
              </a:rPr>
              <a:t>Blasto</a:t>
            </a:r>
            <a:r>
              <a:rPr lang="en-US">
                <a:ea typeface="Calibri"/>
                <a:cs typeface="Calibri"/>
              </a:rPr>
              <a:t> alone had non-significant results.</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418388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This shows the mean extra cost accrued by those with a delay in diagnosis of 1-30 days, 31-60 days, and 61-90 days each when compared to those who experienced no delay in diagnosis. First in all three diseases combined, then </a:t>
            </a:r>
            <a:r>
              <a:rPr lang="en-US" err="1">
                <a:ea typeface="Calibri"/>
                <a:cs typeface="Calibri"/>
              </a:rPr>
              <a:t>histo</a:t>
            </a:r>
            <a:r>
              <a:rPr lang="en-US">
                <a:ea typeface="Calibri"/>
                <a:cs typeface="Calibri"/>
              </a:rPr>
              <a:t> and cocci alone. </a:t>
            </a:r>
            <a:r>
              <a:rPr lang="en-US" err="1">
                <a:ea typeface="Calibri"/>
                <a:cs typeface="Calibri"/>
              </a:rPr>
              <a:t>Blasto</a:t>
            </a:r>
            <a:r>
              <a:rPr lang="en-US">
                <a:ea typeface="Calibri"/>
                <a:cs typeface="Calibri"/>
              </a:rPr>
              <a:t> had non-significant results. </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3168992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34165006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a:p>
        </p:txBody>
      </p:sp>
    </p:spTree>
    <p:extLst>
      <p:ext uri="{BB962C8B-B14F-4D97-AF65-F5344CB8AC3E}">
        <p14:creationId xmlns:p14="http://schemas.microsoft.com/office/powerpoint/2010/main" val="213405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a:p>
        </p:txBody>
      </p:sp>
    </p:spTree>
    <p:extLst>
      <p:ext uri="{BB962C8B-B14F-4D97-AF65-F5344CB8AC3E}">
        <p14:creationId xmlns:p14="http://schemas.microsoft.com/office/powerpoint/2010/main" val="3278983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ea typeface="Calibri"/>
                <a:cs typeface="Calibri"/>
              </a:rPr>
              <a:t>Blastomycosis, histoplasmosis, and coccidioidomycosis are diseases that are caused by fungi found in the environment across the United States. People can get these diseases by breathing in fungal spores from the environment, particularly during activities that involve disturbing soil or dust. They are common causes of fungal pneumonia, but can also cause severe disseminated disease. Unlike many fungal diseases, they </a:t>
            </a:r>
            <a:r>
              <a:rPr lang="en-US" sz="1200">
                <a:solidFill>
                  <a:schemeClr val="bg1"/>
                </a:solidFill>
                <a:latin typeface="+mn-lt"/>
              </a:rPr>
              <a:t>affect otherwise healthy people in addition to immunocompromised people. </a:t>
            </a:r>
          </a:p>
          <a:p>
            <a:endParaRPr lang="en-US">
              <a:ea typeface="Calibri"/>
              <a:cs typeface="Calibri"/>
            </a:endParaRPr>
          </a:p>
        </p:txBody>
      </p:sp>
      <p:sp>
        <p:nvSpPr>
          <p:cNvPr id="4" name="Slide Number Placeholder 3"/>
          <p:cNvSpPr>
            <a:spLocks noGrp="1"/>
          </p:cNvSpPr>
          <p:nvPr>
            <p:ph type="sldNum" sz="quarter" idx="5"/>
          </p:nvPr>
        </p:nvSpPr>
        <p:spPr/>
        <p:txBody>
          <a:bodyPr/>
          <a:lstStyle/>
          <a:p>
            <a:pPr>
              <a:defRPr/>
            </a:pPr>
            <a:fld id="{EB38CAEC-4554-485B-9189-C45C7447A404}" type="slidenum">
              <a:rPr lang="en-US" smtClean="0"/>
              <a:pPr>
                <a:defRPr/>
              </a:pPr>
              <a:t>2</a:t>
            </a:fld>
            <a:endParaRPr lang="en-US"/>
          </a:p>
        </p:txBody>
      </p:sp>
    </p:spTree>
    <p:extLst>
      <p:ext uri="{BB962C8B-B14F-4D97-AF65-F5344CB8AC3E}">
        <p14:creationId xmlns:p14="http://schemas.microsoft.com/office/powerpoint/2010/main" val="6496820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a:p>
        </p:txBody>
      </p:sp>
    </p:spTree>
    <p:extLst>
      <p:ext uri="{BB962C8B-B14F-4D97-AF65-F5344CB8AC3E}">
        <p14:creationId xmlns:p14="http://schemas.microsoft.com/office/powerpoint/2010/main" val="3222370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a:p>
        </p:txBody>
      </p:sp>
    </p:spTree>
    <p:extLst>
      <p:ext uri="{BB962C8B-B14F-4D97-AF65-F5344CB8AC3E}">
        <p14:creationId xmlns:p14="http://schemas.microsoft.com/office/powerpoint/2010/main" val="15742225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a:p>
        </p:txBody>
      </p:sp>
    </p:spTree>
    <p:extLst>
      <p:ext uri="{BB962C8B-B14F-4D97-AF65-F5344CB8AC3E}">
        <p14:creationId xmlns:p14="http://schemas.microsoft.com/office/powerpoint/2010/main" val="3572473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literature says too few bins and there won’t be sufficient balance in the covariates after weighting; however, the more bins created increases the chances that the sample sizes will be too small and lose power. Our assessment led us to use 6 bins (zero as its own bin and non-zero quintiles for the other 5 bins) </a:t>
            </a:r>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a:p>
        </p:txBody>
      </p:sp>
    </p:spTree>
    <p:extLst>
      <p:ext uri="{BB962C8B-B14F-4D97-AF65-F5344CB8AC3E}">
        <p14:creationId xmlns:p14="http://schemas.microsoft.com/office/powerpoint/2010/main" val="8822273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a:p>
        </p:txBody>
      </p:sp>
    </p:spTree>
    <p:extLst>
      <p:ext uri="{BB962C8B-B14F-4D97-AF65-F5344CB8AC3E}">
        <p14:creationId xmlns:p14="http://schemas.microsoft.com/office/powerpoint/2010/main" val="4151676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a:p>
        </p:txBody>
      </p:sp>
    </p:spTree>
    <p:extLst>
      <p:ext uri="{BB962C8B-B14F-4D97-AF65-F5344CB8AC3E}">
        <p14:creationId xmlns:p14="http://schemas.microsoft.com/office/powerpoint/2010/main" val="973815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clinical signs and symptoms of these diseases are </a:t>
            </a:r>
            <a:r>
              <a:rPr lang="en-US" sz="1200" i="0" u="none" strike="noStrike">
                <a:solidFill>
                  <a:schemeClr val="bg1"/>
                </a:solidFill>
                <a:effectLst/>
                <a:latin typeface="+mn-lt"/>
              </a:rPr>
              <a:t>nonspecific and often resemble those of other respiratory infections. These include fever, cough, fatigue, headache, night sweats, and muscle aches. Because of this they are often mistaken  for bacterial or viral pneumonia. </a:t>
            </a:r>
            <a:endParaRPr lang="en-US" sz="1200">
              <a:solidFill>
                <a:schemeClr val="bg1"/>
              </a:solidFill>
              <a:latin typeface="+mn-lt"/>
            </a:endParaRPr>
          </a:p>
          <a:p>
            <a:endParaRPr lang="en-US"/>
          </a:p>
        </p:txBody>
      </p:sp>
      <p:sp>
        <p:nvSpPr>
          <p:cNvPr id="4" name="Slide Number Placeholder 3"/>
          <p:cNvSpPr>
            <a:spLocks noGrp="1"/>
          </p:cNvSpPr>
          <p:nvPr>
            <p:ph type="sldNum" sz="quarter" idx="5"/>
          </p:nvPr>
        </p:nvSpPr>
        <p:spPr/>
        <p:txBody>
          <a:bodyPr/>
          <a:lstStyle/>
          <a:p>
            <a:pPr>
              <a:defRPr/>
            </a:pPr>
            <a:fld id="{EB38CAEC-4554-485B-9189-C45C7447A404}" type="slidenum">
              <a:rPr lang="en-US" smtClean="0"/>
              <a:pPr>
                <a:defRPr/>
              </a:pPr>
              <a:t>3</a:t>
            </a:fld>
            <a:endParaRPr lang="en-US"/>
          </a:p>
        </p:txBody>
      </p:sp>
    </p:spTree>
    <p:extLst>
      <p:ext uri="{BB962C8B-B14F-4D97-AF65-F5344CB8AC3E}">
        <p14:creationId xmlns:p14="http://schemas.microsoft.com/office/powerpoint/2010/main" val="2187412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Patients with these diseases often experience long delays before getting a proper diagnosis and treatment: the median time between first healthcare and getting a diagnosis is close to a month, 56-70% received another diagnosis before being tested, and more than half see a provider at least three times before being tested. </a:t>
            </a: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21984065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These long delays contribute to the overuse of unnecessary antibiotics, with greater than 50% of patients receiving antibiotics before receiving a fungal diagnosis. Most receive multiple round of antibiotics as well. Diagnostic and treatment delays also can lead to a greater risk for hospitalization and severe outcomes. </a:t>
            </a:r>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30146150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Diagnostic delays like contribute to increased healthcare costs; for example, a previous study at a hospital in Tucson, Arizona found that diagnostic delays for patients with coccidioidomycosis were associated with &gt;$500,000 in excess healthcare costs over the course of two years.  </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However, similar data are lacking for coccidioidomycosis in other areas of the country as well as for blastomycosis and histoplasmosis. </a:t>
            </a:r>
            <a:r>
              <a:rPr lang="en-US" sz="1200">
                <a:solidFill>
                  <a:srgbClr val="000000"/>
                </a:solidFill>
                <a:latin typeface="Calibri"/>
                <a:cs typeface="Calibri"/>
              </a:rPr>
              <a:t>Large-scale data could help guide public health action and policy. </a:t>
            </a:r>
            <a:endParaRPr lang="en-US"/>
          </a:p>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9977892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3369273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1406407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2824750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Data Slide (for content heavy tables and char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274639"/>
            <a:ext cx="10972800" cy="1143000"/>
          </a:xfrm>
          <a:prstGeom prst="rect">
            <a:avLst/>
          </a:prstGeom>
        </p:spPr>
        <p:txBody>
          <a:bodyPr anchor="b" anchorCtr="0"/>
          <a:lstStyle>
            <a:lvl1pPr algn="l">
              <a:lnSpc>
                <a:spcPts val="4000"/>
              </a:lnSpc>
              <a:defRPr sz="3733" b="1" baseline="0">
                <a:solidFill>
                  <a:srgbClr val="D9531E"/>
                </a:solidFill>
                <a:effectLst/>
                <a:latin typeface="Calibri" pitchFamily="34" charset="0"/>
              </a:defRPr>
            </a:lvl1pPr>
          </a:lstStyle>
          <a:p>
            <a:r>
              <a:rPr lang="en-US"/>
              <a:t>Bottom band: NCEZID</a:t>
            </a:r>
          </a:p>
        </p:txBody>
      </p:sp>
      <p:pic>
        <p:nvPicPr>
          <p:cNvPr id="4" name="Picture 3"/>
          <p:cNvPicPr>
            <a:picLocks noChangeAspect="1"/>
          </p:cNvPicPr>
          <p:nvPr userDrawn="1"/>
        </p:nvPicPr>
        <p:blipFill rotWithShape="1">
          <a:blip r:embed="rId2" cstate="print">
            <a:extLst>
              <a:ext uri="{28A0092B-C50C-407E-A947-70E740481C1C}">
                <a14:useLocalDpi xmlns:a14="http://schemas.microsoft.com/office/drawing/2010/main" val="0"/>
              </a:ext>
            </a:extLst>
          </a:blip>
          <a:srcRect t="88508"/>
          <a:stretch/>
        </p:blipFill>
        <p:spPr>
          <a:xfrm>
            <a:off x="0" y="6692413"/>
            <a:ext cx="12192000" cy="165587"/>
          </a:xfrm>
          <a:prstGeom prst="rect">
            <a:avLst/>
          </a:prstGeom>
        </p:spPr>
      </p:pic>
      <p:sp>
        <p:nvSpPr>
          <p:cNvPr id="7" name="Text Placeholder 7"/>
          <p:cNvSpPr>
            <a:spLocks noGrp="1"/>
          </p:cNvSpPr>
          <p:nvPr>
            <p:ph type="body" sz="quarter" idx="10"/>
          </p:nvPr>
        </p:nvSpPr>
        <p:spPr>
          <a:xfrm>
            <a:off x="609600" y="1545167"/>
            <a:ext cx="10972800" cy="4455584"/>
          </a:xfrm>
        </p:spPr>
        <p:txBody>
          <a:bodyPr/>
          <a:lstStyle>
            <a:lvl1pPr marL="457189" indent="-457189">
              <a:buClr>
                <a:srgbClr val="E25423"/>
              </a:buClr>
              <a:buFont typeface="Wingdings" panose="05000000000000000000" pitchFamily="2" charset="2"/>
              <a:buChar char="§"/>
              <a:defRPr sz="2667">
                <a:solidFill>
                  <a:schemeClr val="accent4">
                    <a:lumMod val="75000"/>
                  </a:schemeClr>
                </a:solidFill>
              </a:defRPr>
            </a:lvl1pPr>
            <a:lvl2pPr>
              <a:buClr>
                <a:srgbClr val="8D8B00"/>
              </a:buClr>
              <a:defRPr sz="2667">
                <a:solidFill>
                  <a:schemeClr val="accent4">
                    <a:lumMod val="75000"/>
                  </a:schemeClr>
                </a:solidFill>
              </a:defRPr>
            </a:lvl2pPr>
            <a:lvl3pPr>
              <a:buClr>
                <a:srgbClr val="006A71"/>
              </a:buClr>
              <a:defRPr sz="2667">
                <a:solidFill>
                  <a:schemeClr val="accent4">
                    <a:lumMod val="75000"/>
                  </a:schemeClr>
                </a:solidFill>
              </a:defRPr>
            </a:lvl3pPr>
            <a:lvl4pPr>
              <a:defRPr sz="2667">
                <a:solidFill>
                  <a:schemeClr val="accent4">
                    <a:lumMod val="75000"/>
                  </a:schemeClr>
                </a:solidFill>
              </a:defRPr>
            </a:lvl4pPr>
            <a:lvl5pPr>
              <a:defRPr sz="2667">
                <a:solidFill>
                  <a:schemeClr val="accent4">
                    <a:lumMod val="75000"/>
                  </a:schemeClr>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5281601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Data Slide">
    <p:spTree>
      <p:nvGrpSpPr>
        <p:cNvPr id="1" name=""/>
        <p:cNvGrpSpPr/>
        <p:nvPr/>
      </p:nvGrpSpPr>
      <p:grpSpPr>
        <a:xfrm>
          <a:off x="0" y="0"/>
          <a:ext cx="0" cy="0"/>
          <a:chOff x="0" y="0"/>
          <a:chExt cx="0" cy="0"/>
        </a:xfrm>
      </p:grpSpPr>
      <p:sp>
        <p:nvSpPr>
          <p:cNvPr id="7" name="Text Placeholder 7"/>
          <p:cNvSpPr>
            <a:spLocks noGrp="1"/>
          </p:cNvSpPr>
          <p:nvPr>
            <p:ph type="body" sz="quarter" idx="10"/>
          </p:nvPr>
        </p:nvSpPr>
        <p:spPr>
          <a:xfrm>
            <a:off x="609600" y="1835572"/>
            <a:ext cx="10972800" cy="4176467"/>
          </a:xfrm>
        </p:spPr>
        <p:txBody>
          <a:bodyPr/>
          <a:lstStyle>
            <a:lvl1pPr marL="304792" indent="-304792">
              <a:lnSpc>
                <a:spcPts val="2933"/>
              </a:lnSpc>
              <a:buClr>
                <a:srgbClr val="003BC0"/>
              </a:buClr>
              <a:buFont typeface="Arial" panose="020B0604020202020204" pitchFamily="34" charset="0"/>
              <a:buChar char="•"/>
              <a:defRPr sz="2667" b="1">
                <a:solidFill>
                  <a:srgbClr val="1D1D1D"/>
                </a:solidFill>
              </a:defRPr>
            </a:lvl1pPr>
            <a:lvl2pPr marL="609585" indent="-226478">
              <a:lnSpc>
                <a:spcPts val="2667"/>
              </a:lnSpc>
              <a:buClr>
                <a:srgbClr val="005761"/>
              </a:buClr>
              <a:buFont typeface="Arial" panose="020B0604020202020204" pitchFamily="34" charset="0"/>
              <a:buChar char="-"/>
              <a:tabLst>
                <a:tab pos="533387" algn="l"/>
              </a:tabLst>
              <a:defRPr sz="2400">
                <a:solidFill>
                  <a:srgbClr val="1D1D1D"/>
                </a:solidFill>
              </a:defRPr>
            </a:lvl2pPr>
            <a:lvl3pPr>
              <a:lnSpc>
                <a:spcPts val="2667"/>
              </a:lnSpc>
              <a:buClr>
                <a:srgbClr val="5A5A5A"/>
              </a:buClr>
              <a:defRPr sz="2667">
                <a:solidFill>
                  <a:srgbClr val="1D1D1D"/>
                </a:solidFill>
              </a:defRPr>
            </a:lvl3pPr>
            <a:lvl4pPr>
              <a:defRPr sz="2667">
                <a:solidFill>
                  <a:srgbClr val="1D1D1D"/>
                </a:solidFill>
              </a:defRPr>
            </a:lvl4pPr>
            <a:lvl5pPr>
              <a:defRPr sz="2667">
                <a:solidFill>
                  <a:srgbClr val="1D1D1D"/>
                </a:solidFill>
              </a:defRPr>
            </a:lvl5pPr>
          </a:lstStyle>
          <a:p>
            <a:pPr lvl="0"/>
            <a:r>
              <a:rPr lang="en-US"/>
              <a:t>Click to edit Master text styles</a:t>
            </a:r>
          </a:p>
          <a:p>
            <a:pPr lvl="1"/>
            <a:r>
              <a:rPr lang="en-US"/>
              <a:t>Second level</a:t>
            </a:r>
          </a:p>
        </p:txBody>
      </p:sp>
      <p:sp>
        <p:nvSpPr>
          <p:cNvPr id="5" name="Title 1">
            <a:extLst>
              <a:ext uri="{FF2B5EF4-FFF2-40B4-BE49-F238E27FC236}">
                <a16:creationId xmlns:a16="http://schemas.microsoft.com/office/drawing/2014/main" id="{0E7F2F02-184C-4505-8466-02885693FE6C}"/>
              </a:ext>
            </a:extLst>
          </p:cNvPr>
          <p:cNvSpPr>
            <a:spLocks noGrp="1"/>
          </p:cNvSpPr>
          <p:nvPr>
            <p:ph type="title"/>
          </p:nvPr>
        </p:nvSpPr>
        <p:spPr>
          <a:xfrm>
            <a:off x="609600" y="274639"/>
            <a:ext cx="10972800" cy="1143000"/>
          </a:xfrm>
          <a:prstGeom prst="rect">
            <a:avLst/>
          </a:prstGeom>
        </p:spPr>
        <p:txBody>
          <a:bodyPr anchor="b" anchorCtr="0"/>
          <a:lstStyle>
            <a:lvl1pPr algn="l">
              <a:lnSpc>
                <a:spcPts val="4000"/>
              </a:lnSpc>
              <a:defRPr sz="3733" b="1" baseline="0">
                <a:solidFill>
                  <a:srgbClr val="1E5AAA"/>
                </a:solidFill>
                <a:effectLst/>
                <a:latin typeface="Calibri" pitchFamily="34" charset="0"/>
              </a:defRPr>
            </a:lvl1pPr>
          </a:lstStyle>
          <a:p>
            <a:endParaRPr lang="en-US"/>
          </a:p>
        </p:txBody>
      </p:sp>
      <p:grpSp>
        <p:nvGrpSpPr>
          <p:cNvPr id="2" name="Group 1">
            <a:extLst>
              <a:ext uri="{FF2B5EF4-FFF2-40B4-BE49-F238E27FC236}">
                <a16:creationId xmlns:a16="http://schemas.microsoft.com/office/drawing/2014/main" id="{D5710D62-FA23-37E1-D9CA-4E6562C12821}"/>
              </a:ext>
            </a:extLst>
          </p:cNvPr>
          <p:cNvGrpSpPr/>
          <p:nvPr userDrawn="1"/>
        </p:nvGrpSpPr>
        <p:grpSpPr>
          <a:xfrm>
            <a:off x="1" y="6725265"/>
            <a:ext cx="12192001" cy="142567"/>
            <a:chOff x="7355954" y="15880786"/>
            <a:chExt cx="21904846" cy="578414"/>
          </a:xfrm>
        </p:grpSpPr>
        <p:sp>
          <p:nvSpPr>
            <p:cNvPr id="3" name="Rectangle 20">
              <a:extLst>
                <a:ext uri="{FF2B5EF4-FFF2-40B4-BE49-F238E27FC236}">
                  <a16:creationId xmlns:a16="http://schemas.microsoft.com/office/drawing/2014/main" id="{3AD231D8-DCA4-570B-4CC6-32EBF38FADDD}"/>
                </a:ext>
              </a:extLst>
            </p:cNvPr>
            <p:cNvSpPr>
              <a:spLocks noChangeArrowheads="1"/>
            </p:cNvSpPr>
            <p:nvPr userDrawn="1"/>
          </p:nvSpPr>
          <p:spPr bwMode="auto">
            <a:xfrm flipV="1">
              <a:off x="21984029" y="15880786"/>
              <a:ext cx="2432923" cy="578414"/>
            </a:xfrm>
            <a:prstGeom prst="rect">
              <a:avLst/>
            </a:prstGeom>
            <a:solidFill>
              <a:srgbClr val="194D93"/>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4" name="Rectangle 20">
              <a:extLst>
                <a:ext uri="{FF2B5EF4-FFF2-40B4-BE49-F238E27FC236}">
                  <a16:creationId xmlns:a16="http://schemas.microsoft.com/office/drawing/2014/main" id="{32619D13-D1C6-7836-5897-39ABF07B01EC}"/>
                </a:ext>
              </a:extLst>
            </p:cNvPr>
            <p:cNvSpPr>
              <a:spLocks noChangeArrowheads="1"/>
            </p:cNvSpPr>
            <p:nvPr userDrawn="1"/>
          </p:nvSpPr>
          <p:spPr bwMode="auto">
            <a:xfrm flipV="1">
              <a:off x="24406350" y="15880786"/>
              <a:ext cx="2432923" cy="578414"/>
            </a:xfrm>
            <a:prstGeom prst="rect">
              <a:avLst/>
            </a:prstGeom>
            <a:solidFill>
              <a:srgbClr val="1C56A4"/>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6" name="Rectangle 20">
              <a:extLst>
                <a:ext uri="{FF2B5EF4-FFF2-40B4-BE49-F238E27FC236}">
                  <a16:creationId xmlns:a16="http://schemas.microsoft.com/office/drawing/2014/main" id="{392F6D8E-420B-97AC-FD5D-3185F97EC0C5}"/>
                </a:ext>
              </a:extLst>
            </p:cNvPr>
            <p:cNvSpPr>
              <a:spLocks noChangeArrowheads="1"/>
            </p:cNvSpPr>
            <p:nvPr userDrawn="1"/>
          </p:nvSpPr>
          <p:spPr bwMode="auto">
            <a:xfrm flipV="1">
              <a:off x="26827877" y="15880786"/>
              <a:ext cx="2432923" cy="578414"/>
            </a:xfrm>
            <a:prstGeom prst="rect">
              <a:avLst/>
            </a:prstGeom>
            <a:solidFill>
              <a:srgbClr val="1E5DB2"/>
            </a:solidFill>
            <a:ln>
              <a:noFill/>
            </a:ln>
          </p:spPr>
          <p:txBody>
            <a:bodyPr vert="horz" wrap="square" lIns="45720" tIns="22860" rIns="45720" bIns="22860" numCol="1" anchor="t" anchorCtr="0" compatLnSpc="1">
              <a:prstTxWarp prst="textNoShape">
                <a:avLst/>
              </a:prstTxWarp>
            </a:bodyPr>
            <a:lstStyle/>
            <a:p>
              <a:endParaRPr lang="en-US" sz="3333"/>
            </a:p>
          </p:txBody>
        </p:sp>
        <p:sp>
          <p:nvSpPr>
            <p:cNvPr id="8" name="Rectangle 20">
              <a:extLst>
                <a:ext uri="{FF2B5EF4-FFF2-40B4-BE49-F238E27FC236}">
                  <a16:creationId xmlns:a16="http://schemas.microsoft.com/office/drawing/2014/main" id="{6967D159-E4ED-FA77-F3CA-47CC8A1001C9}"/>
                </a:ext>
              </a:extLst>
            </p:cNvPr>
            <p:cNvSpPr>
              <a:spLocks noChangeArrowheads="1"/>
            </p:cNvSpPr>
            <p:nvPr userDrawn="1"/>
          </p:nvSpPr>
          <p:spPr bwMode="auto">
            <a:xfrm flipV="1">
              <a:off x="7355954" y="15880786"/>
              <a:ext cx="14644447" cy="578414"/>
            </a:xfrm>
            <a:prstGeom prst="rect">
              <a:avLst/>
            </a:prstGeom>
            <a:solidFill>
              <a:srgbClr val="164380"/>
            </a:solidFill>
            <a:ln>
              <a:noFill/>
            </a:ln>
          </p:spPr>
          <p:txBody>
            <a:bodyPr vert="horz" wrap="square" lIns="45720" tIns="22860" rIns="45720" bIns="22860" numCol="1" anchor="t" anchorCtr="0" compatLnSpc="1">
              <a:prstTxWarp prst="textNoShape">
                <a:avLst/>
              </a:prstTxWarp>
            </a:bodyPr>
            <a:lstStyle/>
            <a:p>
              <a:endParaRPr lang="en-US" sz="3333"/>
            </a:p>
          </p:txBody>
        </p:sp>
      </p:grpSp>
    </p:spTree>
    <p:extLst>
      <p:ext uri="{BB962C8B-B14F-4D97-AF65-F5344CB8AC3E}">
        <p14:creationId xmlns:p14="http://schemas.microsoft.com/office/powerpoint/2010/main" val="204590589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 id="2147483712" r:id="rId14"/>
    <p:sldLayoutId id="2147483713" r:id="rId15"/>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owardsdatascience.com/solving-simpsons-paradox-with-inverse-probability-weighting-79dbb1395597"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AD_C89B017E.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9D_F0443A08.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pmc.ncbi.nlm.nih.gov/articles/PMC6711243/"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2012222" y="386329"/>
            <a:ext cx="10052141" cy="2648594"/>
          </a:xfrm>
        </p:spPr>
        <p:txBody>
          <a:bodyPr/>
          <a:lstStyle/>
          <a:p>
            <a:pPr algn="ctr"/>
            <a:r>
              <a:rPr lang="en-US" sz="4000" b="1" i="0">
                <a:effectLst/>
                <a:latin typeface="WordVisi_MSFontService"/>
              </a:rPr>
              <a:t>Impact of delays in diagnosis on healthcare costs associated with blastomycosis, coccidioidomycosis and histoplasmosis in a commercially insured population</a:t>
            </a:r>
            <a:endParaRPr lang="en-US" sz="4000"/>
          </a:p>
        </p:txBody>
      </p:sp>
      <p:sp>
        <p:nvSpPr>
          <p:cNvPr id="3" name="TextBox 2">
            <a:extLst>
              <a:ext uri="{FF2B5EF4-FFF2-40B4-BE49-F238E27FC236}">
                <a16:creationId xmlns:a16="http://schemas.microsoft.com/office/drawing/2014/main" id="{4347F7DE-1EA3-5ADE-EFF8-2A0A9403FD96}"/>
              </a:ext>
            </a:extLst>
          </p:cNvPr>
          <p:cNvSpPr txBox="1"/>
          <p:nvPr/>
        </p:nvSpPr>
        <p:spPr>
          <a:xfrm>
            <a:off x="5714999" y="4356847"/>
            <a:ext cx="521745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f</a:t>
            </a:r>
          </a:p>
        </p:txBody>
      </p:sp>
      <p:sp>
        <p:nvSpPr>
          <p:cNvPr id="4" name="TextBox 3">
            <a:extLst>
              <a:ext uri="{FF2B5EF4-FFF2-40B4-BE49-F238E27FC236}">
                <a16:creationId xmlns:a16="http://schemas.microsoft.com/office/drawing/2014/main" id="{0906D41D-381B-EC62-71BB-9FB1BE5372D6}"/>
              </a:ext>
            </a:extLst>
          </p:cNvPr>
          <p:cNvSpPr txBox="1"/>
          <p:nvPr/>
        </p:nvSpPr>
        <p:spPr>
          <a:xfrm>
            <a:off x="6454588" y="4117197"/>
            <a:ext cx="5466153" cy="2831544"/>
          </a:xfrm>
          <a:prstGeom prst="rect">
            <a:avLst/>
          </a:prstGeom>
          <a:noFill/>
        </p:spPr>
        <p:txBody>
          <a:bodyPr wrap="square" lIns="91440" tIns="45720" rIns="91440" bIns="45720" rtlCol="0" anchor="t">
            <a:spAutoFit/>
          </a:bodyPr>
          <a:lstStyle/>
          <a:p>
            <a:r>
              <a:rPr lang="en-US" sz="2000" b="1" u="sng">
                <a:solidFill>
                  <a:schemeClr val="bg1"/>
                </a:solidFill>
              </a:rPr>
              <a:t>Authors</a:t>
            </a:r>
            <a:r>
              <a:rPr lang="en-US" sz="2000">
                <a:solidFill>
                  <a:schemeClr val="bg1"/>
                </a:solidFill>
              </a:rPr>
              <a:t>:</a:t>
            </a:r>
          </a:p>
          <a:p>
            <a:endParaRPr lang="en-US" sz="2000">
              <a:solidFill>
                <a:schemeClr val="bg1"/>
              </a:solidFill>
            </a:endParaRPr>
          </a:p>
          <a:p>
            <a:r>
              <a:rPr lang="en-US" sz="2000">
                <a:solidFill>
                  <a:schemeClr val="bg1"/>
                </a:solidFill>
              </a:rPr>
              <a:t>(CDC/NCEZID/DFWED/MDB): </a:t>
            </a:r>
          </a:p>
          <a:p>
            <a:r>
              <a:rPr lang="en-US" sz="2000">
                <a:solidFill>
                  <a:schemeClr val="bg1"/>
                </a:solidFill>
              </a:rPr>
              <a:t>Kaitlin Benedict, Michelle Fearon Scales, Mitsuru Toda, Ian Hennessee, Sam Williams </a:t>
            </a:r>
          </a:p>
          <a:p>
            <a:endParaRPr lang="en-US" sz="2000">
              <a:solidFill>
                <a:schemeClr val="bg1"/>
              </a:solidFill>
            </a:endParaRPr>
          </a:p>
          <a:p>
            <a:r>
              <a:rPr lang="en-US" sz="2000">
                <a:solidFill>
                  <a:schemeClr val="bg1"/>
                </a:solidFill>
              </a:rPr>
              <a:t>(CDC/NCEZID/DFWED/OD): </a:t>
            </a:r>
          </a:p>
          <a:p>
            <a:r>
              <a:rPr lang="en-US" sz="2000">
                <a:solidFill>
                  <a:schemeClr val="bg1"/>
                </a:solidFill>
              </a:rPr>
              <a:t>Jason Massey </a:t>
            </a:r>
          </a:p>
          <a:p>
            <a:endParaRPr lang="en-US">
              <a:solidFill>
                <a:schemeClr val="bg1"/>
              </a:solidFill>
            </a:endParaRPr>
          </a:p>
        </p:txBody>
      </p:sp>
      <p:sp>
        <p:nvSpPr>
          <p:cNvPr id="5" name="TextBox 4">
            <a:extLst>
              <a:ext uri="{FF2B5EF4-FFF2-40B4-BE49-F238E27FC236}">
                <a16:creationId xmlns:a16="http://schemas.microsoft.com/office/drawing/2014/main" id="{A8E95013-C9F8-23BA-479F-A88A34288981}"/>
              </a:ext>
            </a:extLst>
          </p:cNvPr>
          <p:cNvSpPr txBox="1"/>
          <p:nvPr/>
        </p:nvSpPr>
        <p:spPr>
          <a:xfrm>
            <a:off x="5060080" y="3206492"/>
            <a:ext cx="3966962" cy="461665"/>
          </a:xfrm>
          <a:prstGeom prst="rect">
            <a:avLst/>
          </a:prstGeom>
          <a:noFill/>
        </p:spPr>
        <p:txBody>
          <a:bodyPr wrap="square" lIns="91440" tIns="45720" rIns="91440" bIns="45720" rtlCol="0" anchor="t">
            <a:spAutoFit/>
          </a:bodyPr>
          <a:lstStyle/>
          <a:p>
            <a:r>
              <a:rPr lang="en-US" sz="2400">
                <a:solidFill>
                  <a:schemeClr val="bg1"/>
                </a:solidFill>
              </a:rPr>
              <a:t>December 16</a:t>
            </a:r>
            <a:r>
              <a:rPr lang="en-US" sz="2400" baseline="30000">
                <a:solidFill>
                  <a:schemeClr val="bg1"/>
                </a:solidFill>
              </a:rPr>
              <a:t>th </a:t>
            </a:r>
            <a:r>
              <a:rPr lang="en-US" sz="2400">
                <a:solidFill>
                  <a:schemeClr val="bg1"/>
                </a:solidFill>
              </a:rPr>
              <a:t>2024</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Methods – 2 issues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594360" y="2912051"/>
            <a:ext cx="10691673" cy="2752344"/>
          </a:xfrm>
        </p:spPr>
        <p:txBody>
          <a:bodyPr vert="horz" lIns="0" tIns="45720" rIns="0" bIns="0" rtlCol="0" anchor="t">
            <a:noAutofit/>
          </a:bodyPr>
          <a:lstStyle/>
          <a:p>
            <a:pPr marL="457200" indent="-457200">
              <a:buFont typeface="+mj-lt"/>
              <a:buAutoNum type="arabicPeriod"/>
            </a:pPr>
            <a:r>
              <a:rPr lang="en-US" sz="2600"/>
              <a:t>The association between delay in diagnosis and cost may be confounded by certain characteristics (e.g., patient age, underlying medical conditions, etc.). To address this, we needed to use </a:t>
            </a:r>
            <a:r>
              <a:rPr lang="en-US" sz="2600" b="1"/>
              <a:t>probability weights</a:t>
            </a:r>
            <a:r>
              <a:rPr lang="en-US" sz="2600"/>
              <a:t>.</a:t>
            </a:r>
          </a:p>
          <a:p>
            <a:pPr marL="457200" indent="-457200">
              <a:buFont typeface="+mj-lt"/>
              <a:buAutoNum type="arabicPeriod"/>
            </a:pPr>
            <a:r>
              <a:rPr lang="en-US" sz="2600"/>
              <a:t>The distribution of our exposure was heteroscedastic and zero-inflated, and the full outcome model was non-linear. This influenced both the type of </a:t>
            </a:r>
            <a:r>
              <a:rPr lang="en-US" sz="2600" b="1"/>
              <a:t>weights </a:t>
            </a:r>
            <a:r>
              <a:rPr lang="en-US" sz="2600"/>
              <a:t>and the type of </a:t>
            </a:r>
            <a:r>
              <a:rPr lang="en-US" sz="2600" b="1"/>
              <a:t>outcome models</a:t>
            </a:r>
            <a:r>
              <a:rPr lang="en-US" sz="2600"/>
              <a:t> we used.</a:t>
            </a:r>
          </a:p>
          <a:p>
            <a:endParaRPr lang="en-US" sz="2400"/>
          </a:p>
        </p:txBody>
      </p:sp>
    </p:spTree>
    <p:extLst>
      <p:ext uri="{BB962C8B-B14F-4D97-AF65-F5344CB8AC3E}">
        <p14:creationId xmlns:p14="http://schemas.microsoft.com/office/powerpoint/2010/main" val="2218035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9667668" cy="675445"/>
          </a:xfrm>
        </p:spPr>
        <p:txBody>
          <a:bodyPr/>
          <a:lstStyle/>
          <a:p>
            <a:r>
              <a:rPr lang="en-US"/>
              <a:t>Methods – Resolving Causality Issue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259080" y="2765194"/>
            <a:ext cx="11435080" cy="3497061"/>
          </a:xfrm>
        </p:spPr>
        <p:txBody>
          <a:bodyPr vert="horz" lIns="0" tIns="45720" rIns="0" bIns="0" rtlCol="0" anchor="t">
            <a:normAutofit/>
          </a:bodyPr>
          <a:lstStyle/>
          <a:p>
            <a:pPr marL="342900" indent="-342900">
              <a:buFont typeface="Arial" panose="020B0604020202020204" pitchFamily="34" charset="0"/>
              <a:buChar char="•"/>
            </a:pPr>
            <a:r>
              <a:rPr lang="en-US" sz="2400"/>
              <a:t>First, we used </a:t>
            </a:r>
            <a:r>
              <a:rPr lang="en-US" sz="2400" b="1"/>
              <a:t>quantile binning</a:t>
            </a:r>
            <a:r>
              <a:rPr lang="en-US" sz="2400"/>
              <a:t> to assign an equal number of observations to each of the five categories with delay times greater than zero. Zero delay time between the first visit for compatible symptoms and the index date received its own category. </a:t>
            </a:r>
          </a:p>
          <a:p>
            <a:pPr marL="342900" indent="-342900">
              <a:buFont typeface="Arial" panose="020B0604020202020204" pitchFamily="34" charset="0"/>
              <a:buChar char="•"/>
            </a:pPr>
            <a:r>
              <a:rPr lang="en-US" sz="2400"/>
              <a:t>Second, we used </a:t>
            </a:r>
            <a:r>
              <a:rPr lang="en-US" sz="2400" b="1"/>
              <a:t>overlapping probability </a:t>
            </a:r>
            <a:r>
              <a:rPr lang="en-US" sz="2400" b="1">
                <a:ea typeface="+mn-lt"/>
                <a:cs typeface="+mn-lt"/>
              </a:rPr>
              <a:t>weighting</a:t>
            </a:r>
            <a:r>
              <a:rPr lang="en-US" sz="2400"/>
              <a:t> to balance out the populations within each delay-to-diagnosis time bin. This method ensures analysis of the effect of delayed diagnosis on costs, rather than impacts from confounding patient characteristics.</a:t>
            </a:r>
          </a:p>
          <a:p>
            <a:pPr marL="342900" indent="-342900">
              <a:buFont typeface="Arial" panose="020B0604020202020204" pitchFamily="34" charset="0"/>
              <a:buChar char="•"/>
            </a:pPr>
            <a:r>
              <a:rPr lang="en-US" sz="2400">
                <a:ea typeface="+mn-lt"/>
                <a:cs typeface="+mn-lt"/>
                <a:hlinkClick r:id="rId3"/>
              </a:rPr>
              <a:t>Solving Simpson’s Paradox with Inverse Probability Weighting | by Ehud Karavani | Towards Data Science</a:t>
            </a:r>
            <a:r>
              <a:rPr lang="en-US" sz="2400">
                <a:ea typeface="+mn-lt"/>
                <a:cs typeface="+mn-lt"/>
              </a:rPr>
              <a:t> </a:t>
            </a:r>
          </a:p>
        </p:txBody>
      </p:sp>
    </p:spTree>
    <p:extLst>
      <p:ext uri="{BB962C8B-B14F-4D97-AF65-F5344CB8AC3E}">
        <p14:creationId xmlns:p14="http://schemas.microsoft.com/office/powerpoint/2010/main" val="6912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89471" y="843896"/>
            <a:ext cx="7945341" cy="675445"/>
          </a:xfrm>
        </p:spPr>
        <p:txBody>
          <a:bodyPr/>
          <a:lstStyle/>
          <a:p>
            <a:r>
              <a:rPr lang="en-US"/>
              <a:t>Exposure Issue</a:t>
            </a:r>
            <a:br>
              <a:rPr lang="en-US"/>
            </a:br>
            <a:r>
              <a:rPr lang="en-US"/>
              <a:t> (Weights)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87624" y="2667578"/>
            <a:ext cx="11133816" cy="3836588"/>
          </a:xfrm>
        </p:spPr>
        <p:txBody>
          <a:bodyPr/>
          <a:lstStyle/>
          <a:p>
            <a:r>
              <a:rPr lang="en-US"/>
              <a:t> </a:t>
            </a:r>
          </a:p>
        </p:txBody>
      </p:sp>
      <p:pic>
        <p:nvPicPr>
          <p:cNvPr id="7" name="Picture 6">
            <a:extLst>
              <a:ext uri="{FF2B5EF4-FFF2-40B4-BE49-F238E27FC236}">
                <a16:creationId xmlns:a16="http://schemas.microsoft.com/office/drawing/2014/main" id="{0D89C2DF-7E1D-F862-5DF5-06F14031B77E}"/>
              </a:ext>
            </a:extLst>
          </p:cNvPr>
          <p:cNvPicPr>
            <a:picLocks noChangeAspect="1"/>
          </p:cNvPicPr>
          <p:nvPr/>
        </p:nvPicPr>
        <p:blipFill>
          <a:blip r:embed="rId3"/>
          <a:stretch>
            <a:fillRect/>
          </a:stretch>
        </p:blipFill>
        <p:spPr>
          <a:xfrm>
            <a:off x="4859505" y="1870450"/>
            <a:ext cx="5608320" cy="4175149"/>
          </a:xfrm>
          <a:prstGeom prst="rect">
            <a:avLst/>
          </a:prstGeom>
        </p:spPr>
      </p:pic>
      <p:sp>
        <p:nvSpPr>
          <p:cNvPr id="5" name="TextBox 4">
            <a:extLst>
              <a:ext uri="{FF2B5EF4-FFF2-40B4-BE49-F238E27FC236}">
                <a16:creationId xmlns:a16="http://schemas.microsoft.com/office/drawing/2014/main" id="{8FBD1DD7-95AC-FBDE-736A-970FBDD80D6B}"/>
              </a:ext>
            </a:extLst>
          </p:cNvPr>
          <p:cNvSpPr txBox="1"/>
          <p:nvPr/>
        </p:nvSpPr>
        <p:spPr>
          <a:xfrm>
            <a:off x="457649" y="3171734"/>
            <a:ext cx="4312644" cy="1815882"/>
          </a:xfrm>
          <a:prstGeom prst="rect">
            <a:avLst/>
          </a:prstGeom>
          <a:noFill/>
        </p:spPr>
        <p:txBody>
          <a:bodyPr wrap="square" lIns="91440" tIns="45720" rIns="91440" bIns="45720" rtlCol="0" anchor="t">
            <a:spAutoFit/>
          </a:bodyPr>
          <a:lstStyle/>
          <a:p>
            <a:pPr algn="ctr"/>
            <a:r>
              <a:rPr lang="en-US" sz="2400">
                <a:solidFill>
                  <a:schemeClr val="bg1"/>
                </a:solidFill>
              </a:rPr>
              <a:t>Distribution of zero inflated exposure delay time</a:t>
            </a:r>
          </a:p>
          <a:p>
            <a:endParaRPr lang="en-US" sz="2000">
              <a:solidFill>
                <a:schemeClr val="bg1"/>
              </a:solidFill>
            </a:endParaRPr>
          </a:p>
          <a:p>
            <a:r>
              <a:rPr lang="en-US" sz="2200">
                <a:solidFill>
                  <a:schemeClr val="bg1"/>
                </a:solidFill>
              </a:rPr>
              <a:t>  </a:t>
            </a:r>
            <a:r>
              <a:rPr lang="en-US" sz="2200" b="1" u="sng">
                <a:solidFill>
                  <a:schemeClr val="bg1"/>
                </a:solidFill>
              </a:rPr>
              <a:t>0 Delay time</a:t>
            </a:r>
            <a:r>
              <a:rPr lang="en-US" sz="2200">
                <a:solidFill>
                  <a:schemeClr val="bg1"/>
                </a:solidFill>
              </a:rPr>
              <a:t>:  N=1,654 (37.8%)</a:t>
            </a:r>
            <a:endParaRPr lang="en-US">
              <a:solidFill>
                <a:schemeClr val="bg1"/>
              </a:solidFill>
            </a:endParaRPr>
          </a:p>
          <a:p>
            <a:r>
              <a:rPr lang="en-US" sz="2200" b="1" u="sng">
                <a:solidFill>
                  <a:schemeClr val="bg1"/>
                </a:solidFill>
              </a:rPr>
              <a:t>&gt;0 Delay time</a:t>
            </a:r>
            <a:r>
              <a:rPr lang="en-US" sz="2200">
                <a:solidFill>
                  <a:schemeClr val="bg1"/>
                </a:solidFill>
              </a:rPr>
              <a:t>:  N=2,727 (62.2%)  </a:t>
            </a:r>
          </a:p>
        </p:txBody>
      </p:sp>
    </p:spTree>
    <p:extLst>
      <p:ext uri="{BB962C8B-B14F-4D97-AF65-F5344CB8AC3E}">
        <p14:creationId xmlns:p14="http://schemas.microsoft.com/office/powerpoint/2010/main" val="1643077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89256" y="908452"/>
            <a:ext cx="6409297" cy="703154"/>
          </a:xfrm>
        </p:spPr>
        <p:txBody>
          <a:bodyPr/>
          <a:lstStyle/>
          <a:p>
            <a:r>
              <a:rPr lang="en-US"/>
              <a:t>Exposure Issue</a:t>
            </a:r>
            <a:br>
              <a:rPr lang="en-US"/>
            </a:br>
            <a:r>
              <a:rPr lang="en-US"/>
              <a:t>(Outcome Models)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87624" y="2667578"/>
            <a:ext cx="11133816" cy="3836588"/>
          </a:xfrm>
        </p:spPr>
        <p:txBody>
          <a:bodyPr/>
          <a:lstStyle/>
          <a:p>
            <a:r>
              <a:rPr lang="en-US"/>
              <a:t> </a:t>
            </a:r>
          </a:p>
        </p:txBody>
      </p:sp>
      <p:sp>
        <p:nvSpPr>
          <p:cNvPr id="5" name="AutoShape 2">
            <a:extLst>
              <a:ext uri="{FF2B5EF4-FFF2-40B4-BE49-F238E27FC236}">
                <a16:creationId xmlns:a16="http://schemas.microsoft.com/office/drawing/2014/main" id="{0F6B94CD-817E-0A67-559E-1D6A0E917ADD}"/>
              </a:ext>
            </a:extLst>
          </p:cNvPr>
          <p:cNvSpPr>
            <a:spLocks noChangeAspect="1" noChangeArrowheads="1"/>
          </p:cNvSpPr>
          <p:nvPr/>
        </p:nvSpPr>
        <p:spPr bwMode="auto">
          <a:xfrm>
            <a:off x="5943600" y="912628"/>
            <a:ext cx="2668772" cy="266877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8CC7BA65-1440-0713-3EE9-0D55E69833E1}"/>
              </a:ext>
            </a:extLst>
          </p:cNvPr>
          <p:cNvPicPr>
            <a:picLocks noChangeAspect="1"/>
          </p:cNvPicPr>
          <p:nvPr/>
        </p:nvPicPr>
        <p:blipFill>
          <a:blip r:embed="rId3"/>
          <a:stretch>
            <a:fillRect/>
          </a:stretch>
        </p:blipFill>
        <p:spPr>
          <a:xfrm>
            <a:off x="5795453" y="0"/>
            <a:ext cx="6396547" cy="3479154"/>
          </a:xfrm>
          <a:prstGeom prst="rect">
            <a:avLst/>
          </a:prstGeom>
        </p:spPr>
      </p:pic>
      <p:sp>
        <p:nvSpPr>
          <p:cNvPr id="9" name="TextBox 8">
            <a:extLst>
              <a:ext uri="{FF2B5EF4-FFF2-40B4-BE49-F238E27FC236}">
                <a16:creationId xmlns:a16="http://schemas.microsoft.com/office/drawing/2014/main" id="{814FF769-7582-147A-D156-D04985F39BC0}"/>
              </a:ext>
            </a:extLst>
          </p:cNvPr>
          <p:cNvSpPr txBox="1"/>
          <p:nvPr/>
        </p:nvSpPr>
        <p:spPr>
          <a:xfrm>
            <a:off x="3992349" y="2155751"/>
            <a:ext cx="1803249" cy="707886"/>
          </a:xfrm>
          <a:prstGeom prst="rect">
            <a:avLst/>
          </a:prstGeom>
          <a:noFill/>
        </p:spPr>
        <p:txBody>
          <a:bodyPr wrap="square" lIns="91440" tIns="45720" rIns="91440" bIns="45720" rtlCol="0" anchor="t">
            <a:spAutoFit/>
          </a:bodyPr>
          <a:lstStyle/>
          <a:p>
            <a:r>
              <a:rPr lang="en-US" sz="2000" b="1">
                <a:solidFill>
                  <a:schemeClr val="bg1"/>
                </a:solidFill>
              </a:rPr>
              <a:t>Non-truncated:</a:t>
            </a:r>
          </a:p>
          <a:p>
            <a:r>
              <a:rPr lang="en-US" sz="2000">
                <a:solidFill>
                  <a:schemeClr val="bg1"/>
                </a:solidFill>
              </a:rPr>
              <a:t> </a:t>
            </a:r>
          </a:p>
        </p:txBody>
      </p:sp>
      <p:sp>
        <p:nvSpPr>
          <p:cNvPr id="12" name="TextBox 11">
            <a:extLst>
              <a:ext uri="{FF2B5EF4-FFF2-40B4-BE49-F238E27FC236}">
                <a16:creationId xmlns:a16="http://schemas.microsoft.com/office/drawing/2014/main" id="{B6680B35-2E0C-4DBC-D7F3-089DD7E3F5E2}"/>
              </a:ext>
            </a:extLst>
          </p:cNvPr>
          <p:cNvSpPr txBox="1"/>
          <p:nvPr/>
        </p:nvSpPr>
        <p:spPr>
          <a:xfrm>
            <a:off x="4227408" y="4206022"/>
            <a:ext cx="1336159" cy="400110"/>
          </a:xfrm>
          <a:prstGeom prst="rect">
            <a:avLst/>
          </a:prstGeom>
          <a:noFill/>
        </p:spPr>
        <p:txBody>
          <a:bodyPr wrap="square" lIns="91440" tIns="45720" rIns="91440" bIns="45720" rtlCol="0" anchor="t">
            <a:spAutoFit/>
          </a:bodyPr>
          <a:lstStyle/>
          <a:p>
            <a:r>
              <a:rPr lang="en-US" sz="2000" b="1">
                <a:solidFill>
                  <a:schemeClr val="bg1"/>
                </a:solidFill>
              </a:rPr>
              <a:t>Truncated:</a:t>
            </a:r>
          </a:p>
        </p:txBody>
      </p:sp>
      <p:pic>
        <p:nvPicPr>
          <p:cNvPr id="14" name="Picture 13">
            <a:extLst>
              <a:ext uri="{FF2B5EF4-FFF2-40B4-BE49-F238E27FC236}">
                <a16:creationId xmlns:a16="http://schemas.microsoft.com/office/drawing/2014/main" id="{E3868174-3A58-4315-41EA-D030E4C8D892}"/>
              </a:ext>
            </a:extLst>
          </p:cNvPr>
          <p:cNvPicPr>
            <a:picLocks noChangeAspect="1"/>
          </p:cNvPicPr>
          <p:nvPr/>
        </p:nvPicPr>
        <p:blipFill>
          <a:blip r:embed="rId4"/>
          <a:stretch>
            <a:fillRect/>
          </a:stretch>
        </p:blipFill>
        <p:spPr>
          <a:xfrm>
            <a:off x="5659016" y="3588793"/>
            <a:ext cx="6532984" cy="3269207"/>
          </a:xfrm>
          <a:prstGeom prst="rect">
            <a:avLst/>
          </a:prstGeom>
        </p:spPr>
      </p:pic>
      <p:sp>
        <p:nvSpPr>
          <p:cNvPr id="15" name="TextBox 14">
            <a:extLst>
              <a:ext uri="{FF2B5EF4-FFF2-40B4-BE49-F238E27FC236}">
                <a16:creationId xmlns:a16="http://schemas.microsoft.com/office/drawing/2014/main" id="{8D79E96A-5CC6-271D-CF66-8CBE5F0052C6}"/>
              </a:ext>
            </a:extLst>
          </p:cNvPr>
          <p:cNvSpPr txBox="1"/>
          <p:nvPr/>
        </p:nvSpPr>
        <p:spPr>
          <a:xfrm>
            <a:off x="251868" y="2875288"/>
            <a:ext cx="3596486" cy="2677656"/>
          </a:xfrm>
          <a:prstGeom prst="rect">
            <a:avLst/>
          </a:prstGeom>
          <a:noFill/>
        </p:spPr>
        <p:txBody>
          <a:bodyPr wrap="square" lIns="91440" tIns="45720" rIns="91440" bIns="45720" rtlCol="0" anchor="t">
            <a:spAutoFit/>
          </a:bodyPr>
          <a:lstStyle/>
          <a:p>
            <a:pPr algn="ctr"/>
            <a:r>
              <a:rPr lang="en-US" sz="2400">
                <a:solidFill>
                  <a:schemeClr val="bg1"/>
                </a:solidFill>
              </a:rPr>
              <a:t>Scatterplots of the distribution of delay time by log(cost). The zero inflated exposure skewed the association when running linear  regression</a:t>
            </a:r>
            <a:endParaRPr lang="en-US">
              <a:solidFill>
                <a:schemeClr val="bg1"/>
              </a:solidFill>
            </a:endParaRPr>
          </a:p>
        </p:txBody>
      </p:sp>
    </p:spTree>
    <p:extLst>
      <p:ext uri="{BB962C8B-B14F-4D97-AF65-F5344CB8AC3E}">
        <p14:creationId xmlns:p14="http://schemas.microsoft.com/office/powerpoint/2010/main" val="2629732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Methods – 2 Outcome Models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509693" y="2676525"/>
            <a:ext cx="11160931" cy="3597470"/>
          </a:xfrm>
        </p:spPr>
        <p:txBody>
          <a:bodyPr vert="horz" lIns="0" tIns="45720" rIns="0" bIns="0" rtlCol="0" anchor="t">
            <a:normAutofit/>
          </a:bodyPr>
          <a:lstStyle/>
          <a:p>
            <a:pPr marL="342900" indent="-342900">
              <a:buFont typeface="Arial" panose="020B0604020202020204" pitchFamily="34" charset="0"/>
              <a:buChar char="•"/>
            </a:pPr>
            <a:r>
              <a:rPr lang="en-US" sz="2800" b="1" u="sng">
                <a:latin typeface="+mj-lt"/>
              </a:rPr>
              <a:t>Truncated Linear Model</a:t>
            </a:r>
            <a:r>
              <a:rPr lang="en-US" sz="2800" b="1">
                <a:latin typeface="+mj-lt"/>
              </a:rPr>
              <a:t> </a:t>
            </a:r>
            <a:r>
              <a:rPr lang="en-US" sz="2800" b="1"/>
              <a:t>–</a:t>
            </a:r>
            <a:r>
              <a:rPr lang="en-US" sz="2800"/>
              <a:t> Excluding those with no delay time, this model uses a subset of our dataset to show the change of USD per day of delay. </a:t>
            </a:r>
          </a:p>
          <a:p>
            <a:pPr marL="342900" indent="-342900">
              <a:buFont typeface="Arial" panose="020B0604020202020204" pitchFamily="34" charset="0"/>
              <a:buChar char="•"/>
            </a:pPr>
            <a:r>
              <a:rPr lang="en-US" sz="2800" b="1" u="sng">
                <a:latin typeface="+mj-lt"/>
              </a:rPr>
              <a:t>Categorical Regression Model</a:t>
            </a:r>
            <a:r>
              <a:rPr lang="en-US" sz="2800" b="1">
                <a:latin typeface="+mj-lt"/>
              </a:rPr>
              <a:t> </a:t>
            </a:r>
            <a:r>
              <a:rPr lang="en-US" sz="2800" b="1"/>
              <a:t>– </a:t>
            </a:r>
            <a:r>
              <a:rPr lang="en-US" sz="2800"/>
              <a:t>Including the full analytic dataset, this model shows the mean extra costs accrued when comparing patients who experienced a delayed diagnosis within 3 subsequent 30-day time period categories to those who experienced no delay as our reference category. </a:t>
            </a:r>
          </a:p>
        </p:txBody>
      </p:sp>
    </p:spTree>
    <p:extLst>
      <p:ext uri="{BB962C8B-B14F-4D97-AF65-F5344CB8AC3E}">
        <p14:creationId xmlns:p14="http://schemas.microsoft.com/office/powerpoint/2010/main" val="198401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63880" y="1010601"/>
            <a:ext cx="8610600" cy="675445"/>
          </a:xfrm>
        </p:spPr>
        <p:txBody>
          <a:bodyPr/>
          <a:lstStyle/>
          <a:p>
            <a:r>
              <a:rPr lang="en-US"/>
              <a:t>Results (Truncated Linear Model)</a:t>
            </a:r>
          </a:p>
        </p:txBody>
      </p:sp>
      <p:sp>
        <p:nvSpPr>
          <p:cNvPr id="3" name="TextBox 2">
            <a:extLst>
              <a:ext uri="{FF2B5EF4-FFF2-40B4-BE49-F238E27FC236}">
                <a16:creationId xmlns:a16="http://schemas.microsoft.com/office/drawing/2014/main" id="{6C8ED8ED-59BB-AADA-ED64-4E5A29517B49}"/>
              </a:ext>
            </a:extLst>
          </p:cNvPr>
          <p:cNvSpPr txBox="1"/>
          <p:nvPr/>
        </p:nvSpPr>
        <p:spPr>
          <a:xfrm>
            <a:off x="1018617" y="2512651"/>
            <a:ext cx="10148146"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800" b="1">
                <a:solidFill>
                  <a:schemeClr val="bg1"/>
                </a:solidFill>
              </a:rPr>
              <a:t>$131.00 ($54.67—$207.33) </a:t>
            </a:r>
            <a:r>
              <a:rPr lang="en-US" sz="2800">
                <a:solidFill>
                  <a:schemeClr val="bg1"/>
                </a:solidFill>
              </a:rPr>
              <a:t>increase of cost per day of delay time for blastomycosis, coccidioidomycosis, and histoplasmosis combined (p&lt;0.001).</a:t>
            </a:r>
            <a:endParaRPr lang="en-US" sz="2000">
              <a:solidFill>
                <a:schemeClr val="bg1"/>
              </a:solidFill>
            </a:endParaRPr>
          </a:p>
          <a:p>
            <a:endParaRPr lang="en-US" sz="2800">
              <a:solidFill>
                <a:schemeClr val="bg1"/>
              </a:solidFill>
            </a:endParaRPr>
          </a:p>
          <a:p>
            <a:pPr marL="342900" indent="-342900">
              <a:buFont typeface="Arial"/>
              <a:buChar char="•"/>
            </a:pPr>
            <a:r>
              <a:rPr lang="en-US" sz="2800" b="1">
                <a:solidFill>
                  <a:schemeClr val="bg1"/>
                </a:solidFill>
              </a:rPr>
              <a:t> $174.86 ($35.68—$314.05)</a:t>
            </a:r>
            <a:r>
              <a:rPr lang="en-US" sz="2800">
                <a:solidFill>
                  <a:schemeClr val="bg1"/>
                </a:solidFill>
              </a:rPr>
              <a:t> increase of cost per day of delay time for coccidioidomycosis (p=0.01).</a:t>
            </a:r>
            <a:endParaRPr lang="en-US" sz="2000">
              <a:solidFill>
                <a:schemeClr val="bg1"/>
              </a:solidFill>
            </a:endParaRPr>
          </a:p>
          <a:p>
            <a:endParaRPr lang="en-US" sz="2800">
              <a:solidFill>
                <a:schemeClr val="bg1"/>
              </a:solidFill>
            </a:endParaRPr>
          </a:p>
          <a:p>
            <a:pPr marL="342900" indent="-342900">
              <a:buFont typeface="Arial"/>
              <a:buChar char="•"/>
            </a:pPr>
            <a:r>
              <a:rPr lang="en-US" sz="2800" b="1">
                <a:solidFill>
                  <a:schemeClr val="bg1"/>
                </a:solidFill>
              </a:rPr>
              <a:t> $38.00 (-$147.83—$223.83)</a:t>
            </a:r>
            <a:r>
              <a:rPr lang="en-US" sz="2800">
                <a:solidFill>
                  <a:schemeClr val="bg1"/>
                </a:solidFill>
              </a:rPr>
              <a:t> increase of per day of delay time for histoplasmosis (p=0.69).</a:t>
            </a:r>
            <a:endParaRPr lang="en-US" sz="2000">
              <a:solidFill>
                <a:schemeClr val="bg1"/>
              </a:solidFill>
            </a:endParaRPr>
          </a:p>
        </p:txBody>
      </p:sp>
    </p:spTree>
    <p:extLst>
      <p:ext uri="{BB962C8B-B14F-4D97-AF65-F5344CB8AC3E}">
        <p14:creationId xmlns:p14="http://schemas.microsoft.com/office/powerpoint/2010/main" val="4200412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63880" y="360361"/>
            <a:ext cx="7945341" cy="675445"/>
          </a:xfrm>
        </p:spPr>
        <p:txBody>
          <a:bodyPr/>
          <a:lstStyle/>
          <a:p>
            <a:r>
              <a:rPr lang="en-US"/>
              <a:t>Results (Categorical Model)</a:t>
            </a:r>
          </a:p>
        </p:txBody>
      </p:sp>
      <p:pic>
        <p:nvPicPr>
          <p:cNvPr id="8" name="Picture 7">
            <a:extLst>
              <a:ext uri="{FF2B5EF4-FFF2-40B4-BE49-F238E27FC236}">
                <a16:creationId xmlns:a16="http://schemas.microsoft.com/office/drawing/2014/main" id="{00893989-380B-F425-DB70-AEBB861D90BA}"/>
              </a:ext>
            </a:extLst>
          </p:cNvPr>
          <p:cNvPicPr>
            <a:picLocks noChangeAspect="1"/>
          </p:cNvPicPr>
          <p:nvPr/>
        </p:nvPicPr>
        <p:blipFill>
          <a:blip r:embed="rId3"/>
          <a:srcRect l="639" r="588" b="227"/>
          <a:stretch/>
        </p:blipFill>
        <p:spPr>
          <a:xfrm>
            <a:off x="2179" y="1228430"/>
            <a:ext cx="12186292" cy="4923179"/>
          </a:xfrm>
          <a:prstGeom prst="rect">
            <a:avLst/>
          </a:prstGeom>
        </p:spPr>
      </p:pic>
    </p:spTree>
    <p:extLst>
      <p:ext uri="{BB962C8B-B14F-4D97-AF65-F5344CB8AC3E}">
        <p14:creationId xmlns:p14="http://schemas.microsoft.com/office/powerpoint/2010/main" val="45870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727806" cy="675445"/>
          </a:xfrm>
        </p:spPr>
        <p:txBody>
          <a:bodyPr/>
          <a:lstStyle/>
          <a:p>
            <a:r>
              <a:rPr lang="en-US"/>
              <a:t>Conclusions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2926" y="2595757"/>
            <a:ext cx="10752154" cy="3671894"/>
          </a:xfrm>
        </p:spPr>
        <p:txBody>
          <a:bodyPr vert="horz" lIns="0" tIns="45720" rIns="0" bIns="0" rtlCol="0" anchor="t">
            <a:normAutofit/>
          </a:bodyPr>
          <a:lstStyle/>
          <a:p>
            <a:pPr marL="342900" indent="-342900">
              <a:buFont typeface="Arial" panose="020B0604020202020204" pitchFamily="34" charset="0"/>
              <a:buChar char="•"/>
            </a:pPr>
            <a:r>
              <a:rPr lang="en-US" sz="2400">
                <a:solidFill>
                  <a:srgbClr val="000000"/>
                </a:solidFill>
                <a:latin typeface="Franklin Gothic Book"/>
                <a:ea typeface="Calibri"/>
                <a:cs typeface="Segoe UI"/>
              </a:rPr>
              <a:t>Healthcare costs for patients with blastomycosis, coccidioidomycosis and histoplasmosis and diagnostic delays were significantly higher than those without delays, similar to a previous study of patients with coccidioidomycosis from Tuscon, AZ.</a:t>
            </a:r>
          </a:p>
          <a:p>
            <a:pPr marL="342900" indent="-342900">
              <a:buChar char="•"/>
            </a:pPr>
            <a:r>
              <a:rPr lang="en-US" sz="2400">
                <a:solidFill>
                  <a:srgbClr val="000000"/>
                </a:solidFill>
                <a:latin typeface="Franklin Gothic Book"/>
                <a:ea typeface="Calibri"/>
                <a:cs typeface="Segoe UI"/>
              </a:rPr>
              <a:t>There were greater costs for patients with any delay that were diagnosed with histoplasmosis alone or greater than 60 days delay for those diagnosed with coccidioidomycosis.</a:t>
            </a:r>
            <a:endParaRPr lang="en-US" sz="2400">
              <a:solidFill>
                <a:srgbClr val="000000"/>
              </a:solidFill>
              <a:latin typeface="Franklin Gothic Book"/>
              <a:cs typeface="Segoe UI"/>
            </a:endParaRPr>
          </a:p>
          <a:p>
            <a:pPr marL="342900" indent="-342900">
              <a:buFont typeface="Arial" panose="020B0604020202020204" pitchFamily="34" charset="0"/>
              <a:buChar char="•"/>
            </a:pPr>
            <a:r>
              <a:rPr lang="en-US" sz="2400">
                <a:solidFill>
                  <a:srgbClr val="000000"/>
                </a:solidFill>
                <a:latin typeface="Franklin Gothic Book"/>
                <a:ea typeface="Calibri"/>
                <a:cs typeface="Segoe UI"/>
              </a:rPr>
              <a:t>Costs increased with each day of delay, for coccidioidomycosis alone as well as for blastomycosis, coccidioidomycosis and histoplasmosis combined</a:t>
            </a:r>
          </a:p>
        </p:txBody>
      </p:sp>
    </p:spTree>
    <p:extLst>
      <p:ext uri="{BB962C8B-B14F-4D97-AF65-F5344CB8AC3E}">
        <p14:creationId xmlns:p14="http://schemas.microsoft.com/office/powerpoint/2010/main" val="176529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727806" cy="675445"/>
          </a:xfrm>
        </p:spPr>
        <p:txBody>
          <a:bodyPr/>
          <a:lstStyle/>
          <a:p>
            <a:r>
              <a:rPr lang="en-US"/>
              <a:t>Limitations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50752" y="2698351"/>
            <a:ext cx="10752154" cy="3836588"/>
          </a:xfrm>
        </p:spPr>
        <p:txBody>
          <a:bodyPr vert="horz" lIns="0" tIns="45720" rIns="0" bIns="0" rtlCol="0" anchor="t">
            <a:normAutofit/>
          </a:bodyPr>
          <a:lstStyle/>
          <a:p>
            <a:pPr marL="342900" indent="-342900">
              <a:buFont typeface="Arial" panose="020B0604020202020204" pitchFamily="34" charset="0"/>
              <a:buChar char="•"/>
            </a:pPr>
            <a:r>
              <a:rPr lang="en-US" sz="2800">
                <a:solidFill>
                  <a:srgbClr val="000000"/>
                </a:solidFill>
                <a:latin typeface="Franklin Gothic Book"/>
                <a:ea typeface="Calibri"/>
                <a:cs typeface="Segoe UI"/>
              </a:rPr>
              <a:t>Potential disease misclassification inherent in medical coding data.</a:t>
            </a:r>
          </a:p>
          <a:p>
            <a:pPr marL="342900" indent="-342900">
              <a:buFont typeface="Arial" panose="020B0604020202020204" pitchFamily="34" charset="0"/>
              <a:buChar char="•"/>
            </a:pPr>
            <a:r>
              <a:rPr lang="en-US" sz="2800">
                <a:solidFill>
                  <a:srgbClr val="000000"/>
                </a:solidFill>
                <a:latin typeface="Franklin Gothic Book"/>
                <a:cs typeface="Segoe UI"/>
              </a:rPr>
              <a:t>Patients who were never diagnosed or never sought care were not included.</a:t>
            </a:r>
            <a:endParaRPr lang="en-US" sz="2800">
              <a:latin typeface="Franklin Gothic Book"/>
            </a:endParaRPr>
          </a:p>
          <a:p>
            <a:pPr marL="342900" indent="-342900">
              <a:buFont typeface="Arial" panose="020B0604020202020204" pitchFamily="34" charset="0"/>
              <a:buChar char="•"/>
            </a:pPr>
            <a:r>
              <a:rPr lang="en-US" sz="2800">
                <a:solidFill>
                  <a:srgbClr val="000000"/>
                </a:solidFill>
                <a:latin typeface="Franklin Gothic Book"/>
                <a:ea typeface="Calibri"/>
                <a:cs typeface="Segoe UI"/>
              </a:rPr>
              <a:t>Our cost estimates only represent direct medical costs; indirect costs accounting for productivity loss are likely to be substantially higher.</a:t>
            </a:r>
            <a:endParaRPr lang="en-US" sz="2800">
              <a:latin typeface="Franklin Gothic Book"/>
            </a:endParaRPr>
          </a:p>
          <a:p>
            <a:pPr marL="342900" indent="-342900">
              <a:buFont typeface="Arial" panose="020B0604020202020204" pitchFamily="34" charset="0"/>
              <a:buChar char="•"/>
            </a:pPr>
            <a:endParaRPr lang="en-US" sz="2800">
              <a:solidFill>
                <a:srgbClr val="000000"/>
              </a:solidFill>
              <a:latin typeface="Franklin Gothic Book"/>
              <a:cs typeface="Segoe UI"/>
            </a:endParaRPr>
          </a:p>
        </p:txBody>
      </p:sp>
    </p:spTree>
    <p:extLst>
      <p:ext uri="{BB962C8B-B14F-4D97-AF65-F5344CB8AC3E}">
        <p14:creationId xmlns:p14="http://schemas.microsoft.com/office/powerpoint/2010/main" val="1688829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727806" cy="675445"/>
          </a:xfrm>
        </p:spPr>
        <p:txBody>
          <a:bodyPr/>
          <a:lstStyle/>
          <a:p>
            <a:r>
              <a:rPr lang="en-US"/>
              <a:t>Potential Impacts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757083" y="2528602"/>
            <a:ext cx="10470718" cy="3836588"/>
          </a:xfrm>
        </p:spPr>
        <p:txBody>
          <a:bodyPr vert="horz" lIns="0" tIns="45720" rIns="0" bIns="0" rtlCol="0" anchor="t">
            <a:normAutofit/>
          </a:bodyPr>
          <a:lstStyle/>
          <a:p>
            <a:pPr marL="342900" indent="-342900">
              <a:buFont typeface="Arial" panose="020B0604020202020204" pitchFamily="34" charset="0"/>
              <a:buChar char="•"/>
            </a:pPr>
            <a:r>
              <a:rPr lang="en-US" sz="2400">
                <a:solidFill>
                  <a:srgbClr val="000000"/>
                </a:solidFill>
                <a:latin typeface="Franklin Gothic Book"/>
                <a:cs typeface="Segoe UI"/>
              </a:rPr>
              <a:t>Encourage greater prioritization of early testing for fungal pathogens by demonstrating the costs of delays in time to diagnosis.</a:t>
            </a:r>
          </a:p>
          <a:p>
            <a:pPr marL="342900" indent="-342900">
              <a:buChar char="•"/>
            </a:pPr>
            <a:r>
              <a:rPr lang="en-US" sz="2400">
                <a:solidFill>
                  <a:srgbClr val="000000"/>
                </a:solidFill>
                <a:latin typeface="Franklin Gothic Book"/>
                <a:cs typeface="Segoe UI"/>
              </a:rPr>
              <a:t>Aim to reduce patient healthcare costs by improving early diagnosis and appropriate treatment, which also promotes antimicrobial stewardship by reducing inappropriate antibiotic use.</a:t>
            </a:r>
          </a:p>
          <a:p>
            <a:pPr marL="342900" indent="-342900">
              <a:buFont typeface="Arial" panose="020B0604020202020204" pitchFamily="34" charset="0"/>
              <a:buChar char="•"/>
            </a:pPr>
            <a:r>
              <a:rPr lang="en-US" sz="2400">
                <a:solidFill>
                  <a:srgbClr val="000000"/>
                </a:solidFill>
                <a:latin typeface="Franklin Gothic Book"/>
                <a:cs typeface="Segoe UI"/>
              </a:rPr>
              <a:t>Enhancing awareness in the medical and public health community about fungal community acquired pneumonia.</a:t>
            </a:r>
          </a:p>
          <a:p>
            <a:pPr marL="342900" indent="-342900">
              <a:buFont typeface="Arial" panose="020B0604020202020204" pitchFamily="34" charset="0"/>
              <a:buChar char="•"/>
            </a:pPr>
            <a:r>
              <a:rPr lang="en-US" sz="2400">
                <a:latin typeface="Franklin Gothic Book"/>
                <a:cs typeface="Segoe UI"/>
              </a:rPr>
              <a:t>In the future, our models may allow us to understand how different interventions that reduce diagnostic delays could reduce treatment costs. </a:t>
            </a:r>
            <a:endParaRPr lang="en-US" sz="2400">
              <a:solidFill>
                <a:srgbClr val="000000"/>
              </a:solidFill>
              <a:latin typeface="Franklin Gothic Book"/>
              <a:cs typeface="Segoe UI"/>
            </a:endParaRPr>
          </a:p>
        </p:txBody>
      </p:sp>
    </p:spTree>
    <p:extLst>
      <p:ext uri="{BB962C8B-B14F-4D97-AF65-F5344CB8AC3E}">
        <p14:creationId xmlns:p14="http://schemas.microsoft.com/office/powerpoint/2010/main" val="18435794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 website&#10;&#10;Description automatically generated">
            <a:extLst>
              <a:ext uri="{FF2B5EF4-FFF2-40B4-BE49-F238E27FC236}">
                <a16:creationId xmlns:a16="http://schemas.microsoft.com/office/drawing/2014/main" id="{D6E793DF-E16C-4CE4-4B81-F2B64EB29B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86445" y="1688863"/>
            <a:ext cx="8019111" cy="4513155"/>
          </a:xfrm>
          <a:prstGeom prst="rect">
            <a:avLst/>
          </a:prstGeom>
        </p:spPr>
      </p:pic>
      <p:sp>
        <p:nvSpPr>
          <p:cNvPr id="3" name="Title 1">
            <a:extLst>
              <a:ext uri="{FF2B5EF4-FFF2-40B4-BE49-F238E27FC236}">
                <a16:creationId xmlns:a16="http://schemas.microsoft.com/office/drawing/2014/main" id="{33C7699A-E386-037C-09E1-2E880EA81FE4}"/>
              </a:ext>
            </a:extLst>
          </p:cNvPr>
          <p:cNvSpPr txBox="1">
            <a:spLocks/>
          </p:cNvSpPr>
          <p:nvPr/>
        </p:nvSpPr>
        <p:spPr>
          <a:xfrm>
            <a:off x="396030" y="295564"/>
            <a:ext cx="11473505" cy="1125141"/>
          </a:xfrm>
          <a:prstGeom prst="rect">
            <a:avLst/>
          </a:prstGeom>
        </p:spPr>
        <p:txBody>
          <a:bodyPr vert="horz" lIns="91440" tIns="45720" rIns="91440" bIns="45720" rtlCol="0" anchor="b" anchorCtr="0">
            <a:normAutofit fontScale="92500"/>
          </a:bodyPr>
          <a:lstStyle>
            <a:lvl1pPr algn="l" defTabSz="914400" rtl="0" eaLnBrk="1" latinLnBrk="0" hangingPunct="1">
              <a:lnSpc>
                <a:spcPts val="4000"/>
              </a:lnSpc>
              <a:spcBef>
                <a:spcPct val="0"/>
              </a:spcBef>
              <a:buNone/>
              <a:defRPr sz="3733" b="1" i="0" kern="1200" spc="100" baseline="0">
                <a:solidFill>
                  <a:srgbClr val="1E5AAA"/>
                </a:solidFill>
                <a:effectLst/>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a:solidFill>
                  <a:srgbClr val="000000"/>
                </a:solidFill>
                <a:latin typeface="Calibri"/>
                <a:ea typeface="Calibri"/>
                <a:cs typeface="Calibri"/>
              </a:rPr>
              <a:t>Blastomycosis, histoplasmosis, and coccidioidomycosis are environmentally acquired fungal pneumonias</a:t>
            </a:r>
            <a:endParaRPr lang="en-US">
              <a:solidFill>
                <a:srgbClr val="000000"/>
              </a:solidFill>
            </a:endParaRPr>
          </a:p>
        </p:txBody>
      </p:sp>
      <p:sp>
        <p:nvSpPr>
          <p:cNvPr id="2" name="TextBox 1">
            <a:extLst>
              <a:ext uri="{FF2B5EF4-FFF2-40B4-BE49-F238E27FC236}">
                <a16:creationId xmlns:a16="http://schemas.microsoft.com/office/drawing/2014/main" id="{108C144C-B083-BADE-0549-BD5242965B12}"/>
              </a:ext>
            </a:extLst>
          </p:cNvPr>
          <p:cNvSpPr txBox="1"/>
          <p:nvPr/>
        </p:nvSpPr>
        <p:spPr>
          <a:xfrm>
            <a:off x="5506064" y="1954160"/>
            <a:ext cx="2743200" cy="34676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Blastomycosis</a:t>
            </a:r>
          </a:p>
          <a:p>
            <a:endParaRPr lang="en-US" b="1"/>
          </a:p>
          <a:p>
            <a:endParaRPr lang="en-US" b="1"/>
          </a:p>
          <a:p>
            <a:endParaRPr lang="en-US" b="1"/>
          </a:p>
          <a:p>
            <a:endParaRPr lang="en-US" b="1"/>
          </a:p>
          <a:p>
            <a:endParaRPr lang="en-US" b="1"/>
          </a:p>
          <a:p>
            <a:pPr>
              <a:spcBef>
                <a:spcPts val="600"/>
              </a:spcBef>
            </a:pPr>
            <a:r>
              <a:rPr lang="en-US" b="1"/>
              <a:t>Histoplasmosis</a:t>
            </a:r>
          </a:p>
          <a:p>
            <a:endParaRPr lang="en-US" b="1"/>
          </a:p>
          <a:p>
            <a:endParaRPr lang="en-US" b="1"/>
          </a:p>
          <a:p>
            <a:endParaRPr lang="en-US" b="1"/>
          </a:p>
          <a:p>
            <a:endParaRPr lang="en-US" b="1"/>
          </a:p>
          <a:p>
            <a:r>
              <a:rPr lang="en-US" b="1"/>
              <a:t>Coccidioidomycosis</a:t>
            </a:r>
          </a:p>
        </p:txBody>
      </p:sp>
    </p:spTree>
    <p:extLst>
      <p:ext uri="{BB962C8B-B14F-4D97-AF65-F5344CB8AC3E}">
        <p14:creationId xmlns:p14="http://schemas.microsoft.com/office/powerpoint/2010/main" val="1516590462"/>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7945341" cy="675445"/>
          </a:xfrm>
        </p:spPr>
        <p:txBody>
          <a:bodyPr/>
          <a:lstStyle/>
          <a:p>
            <a:r>
              <a:rPr lang="en-US"/>
              <a:t>Next Steps</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5575" y="2373379"/>
            <a:ext cx="10752154" cy="4304511"/>
          </a:xfrm>
        </p:spPr>
        <p:txBody>
          <a:bodyPr vert="horz" lIns="0" tIns="45720" rIns="0" bIns="0" rtlCol="0" anchor="t">
            <a:normAutofit/>
          </a:bodyPr>
          <a:lstStyle/>
          <a:p>
            <a:pPr marL="342900" indent="-342900">
              <a:buFont typeface="Arial" panose="020B0604020202020204" pitchFamily="34" charset="0"/>
              <a:buChar char="•"/>
            </a:pPr>
            <a:r>
              <a:rPr lang="en-US" sz="2400" b="1"/>
              <a:t>Target journal and audience: </a:t>
            </a:r>
            <a:r>
              <a:rPr lang="en-US" sz="2400"/>
              <a:t>Planning to submit to </a:t>
            </a:r>
            <a:r>
              <a:rPr lang="en-US" sz="2400" i="1"/>
              <a:t>Clinical Infectious Diseases</a:t>
            </a:r>
            <a:r>
              <a:rPr lang="en-US" sz="2400"/>
              <a:t>. Aiming to reach a clinical, hospital administrator, and public health audiences.</a:t>
            </a:r>
            <a:endParaRPr lang="en-US" sz="2400" i="1"/>
          </a:p>
          <a:p>
            <a:pPr marL="342900" indent="-342900">
              <a:buFont typeface="Arial" panose="020B0604020202020204" pitchFamily="34" charset="0"/>
              <a:buChar char="•"/>
            </a:pPr>
            <a:r>
              <a:rPr lang="en-US" sz="2400" b="1"/>
              <a:t>Next steps: </a:t>
            </a:r>
            <a:r>
              <a:rPr lang="en-US" sz="2400"/>
              <a:t>Planning to conduct additional evaluations looking at proportion of costs from outpatient visit, hospitalization, and medication, and by disease type (pulmonary, disseminated, etc.).</a:t>
            </a:r>
          </a:p>
          <a:p>
            <a:pPr marL="626110" lvl="1" indent="-283210"/>
            <a:r>
              <a:rPr lang="en-US" sz="2400"/>
              <a:t>Hope that this information will provide greater context for the burden of costs and interpeting out results.</a:t>
            </a:r>
            <a:endParaRPr lang="en-US"/>
          </a:p>
          <a:p>
            <a:pPr marL="342900" indent="-342900">
              <a:buChar char="•"/>
            </a:pPr>
            <a:endParaRPr lang="en-US" sz="2400">
              <a:solidFill>
                <a:srgbClr val="000000"/>
              </a:solidFill>
              <a:latin typeface="Franklin Gothic Book"/>
              <a:cs typeface="Segoe UI"/>
            </a:endParaRPr>
          </a:p>
          <a:p>
            <a:pPr marL="342900" indent="-342900"/>
            <a:endParaRPr lang="en-US" sz="2400"/>
          </a:p>
        </p:txBody>
      </p:sp>
    </p:spTree>
    <p:extLst>
      <p:ext uri="{BB962C8B-B14F-4D97-AF65-F5344CB8AC3E}">
        <p14:creationId xmlns:p14="http://schemas.microsoft.com/office/powerpoint/2010/main" val="2618763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7945341" cy="675445"/>
          </a:xfrm>
        </p:spPr>
        <p:txBody>
          <a:bodyPr/>
          <a:lstStyle/>
          <a:p>
            <a:r>
              <a:rPr lang="en-US"/>
              <a:t>Discussion Questions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5575" y="2373379"/>
            <a:ext cx="11175487" cy="4304511"/>
          </a:xfrm>
        </p:spPr>
        <p:txBody>
          <a:bodyPr vert="horz" lIns="0" tIns="45720" rIns="0" bIns="0" rtlCol="0" anchor="t">
            <a:normAutofit lnSpcReduction="10000"/>
          </a:bodyPr>
          <a:lstStyle/>
          <a:p>
            <a:pPr marL="342900" indent="-342900">
              <a:buFont typeface="Arial" panose="020B0604020202020204" pitchFamily="34" charset="0"/>
              <a:buChar char="•"/>
            </a:pPr>
            <a:r>
              <a:rPr lang="en-US" sz="2400" b="1">
                <a:latin typeface="Franklin Gothic Book"/>
              </a:rPr>
              <a:t>Are there any other measures or information that we can provide from this analysis to further convince partners of the importance of early diagnosis?</a:t>
            </a:r>
          </a:p>
          <a:p>
            <a:pPr marL="342900" indent="-342900">
              <a:buFont typeface="Arial" panose="020B0604020202020204" pitchFamily="34" charset="0"/>
              <a:buChar char="•"/>
            </a:pPr>
            <a:r>
              <a:rPr lang="en-US" sz="2400" b="1">
                <a:latin typeface="Franklin Gothic Book"/>
              </a:rPr>
              <a:t>What other messaging do you think would be impactful to include in this paper and its promotion?</a:t>
            </a:r>
          </a:p>
          <a:p>
            <a:pPr marL="937260" lvl="2" indent="-342900">
              <a:buChar char="•"/>
            </a:pPr>
            <a:r>
              <a:rPr lang="en-US" sz="2400">
                <a:latin typeface="Franklin Gothic Book"/>
              </a:rPr>
              <a:t>How can we </a:t>
            </a:r>
            <a:r>
              <a:rPr lang="en-US" sz="2400" i="0" u="none" strike="noStrike">
                <a:solidFill>
                  <a:srgbClr val="1D1D1D"/>
                </a:solidFill>
                <a:effectLst/>
                <a:latin typeface="Franklin Gothic Book"/>
              </a:rPr>
              <a:t>promote resources to help</a:t>
            </a:r>
            <a:r>
              <a:rPr lang="en-US" sz="2400">
                <a:solidFill>
                  <a:srgbClr val="1D1D1D"/>
                </a:solidFill>
                <a:latin typeface="Franklin Gothic Book"/>
              </a:rPr>
              <a:t> </a:t>
            </a:r>
            <a:r>
              <a:rPr lang="en-US" sz="2400">
                <a:solidFill>
                  <a:srgbClr val="1D1D1D"/>
                </a:solidFill>
                <a:latin typeface="Franklin Gothic Book"/>
                <a:ea typeface="Calibri"/>
                <a:cs typeface="Calibri"/>
              </a:rPr>
              <a:t>justify the need for earlier consideration of fungal etiology and help </a:t>
            </a:r>
            <a:r>
              <a:rPr lang="en-US" sz="2400" i="0" u="none" strike="noStrike">
                <a:solidFill>
                  <a:srgbClr val="1D1D1D"/>
                </a:solidFill>
                <a:effectLst/>
                <a:latin typeface="Franklin Gothic Book"/>
              </a:rPr>
              <a:t>providers test for fungal infections to distinguish from other forms of CAP</a:t>
            </a:r>
            <a:r>
              <a:rPr lang="en-US" sz="2400">
                <a:solidFill>
                  <a:srgbClr val="1D1D1D"/>
                </a:solidFill>
                <a:latin typeface="Franklin Gothic Book"/>
              </a:rPr>
              <a:t>?</a:t>
            </a:r>
            <a:endParaRPr lang="en-US" sz="2400">
              <a:latin typeface="Franklin Gothic Book"/>
            </a:endParaRPr>
          </a:p>
          <a:p>
            <a:pPr marL="342900" indent="-342900">
              <a:buFont typeface="Arial" panose="020B0604020202020204" pitchFamily="34" charset="0"/>
              <a:buChar char="•"/>
            </a:pPr>
            <a:r>
              <a:rPr lang="en-US" sz="2400" b="1">
                <a:latin typeface="Franklin Gothic Book"/>
              </a:rPr>
              <a:t>How can we use these findings to leverage policy changes? What scale of policy changes would be most impactful (e.g., health systems or insurance providers)?</a:t>
            </a:r>
          </a:p>
          <a:p>
            <a:pPr marL="937260" lvl="2" indent="-342900"/>
            <a:r>
              <a:rPr lang="en-US" sz="2400">
                <a:latin typeface="Franklin Gothic Book"/>
              </a:rPr>
              <a:t>What </a:t>
            </a:r>
            <a:r>
              <a:rPr lang="en-US" sz="2400">
                <a:solidFill>
                  <a:srgbClr val="1D1D1D"/>
                </a:solidFill>
                <a:latin typeface="Franklin Gothic Book"/>
                <a:ea typeface="Calibri"/>
                <a:cs typeface="Calibri"/>
              </a:rPr>
              <a:t>systems-level changes can be made to help facilitate testing (e.g., prompts within EMR systems)?</a:t>
            </a:r>
            <a:endParaRPr lang="en-US" sz="2400">
              <a:latin typeface="Franklin Gothic Book"/>
            </a:endParaRPr>
          </a:p>
          <a:p>
            <a:pPr marL="342900" indent="-342900"/>
            <a:endParaRPr lang="en-US" sz="2400" b="1">
              <a:latin typeface="Franklin Gothic Book"/>
            </a:endParaRPr>
          </a:p>
        </p:txBody>
      </p:sp>
    </p:spTree>
    <p:extLst>
      <p:ext uri="{BB962C8B-B14F-4D97-AF65-F5344CB8AC3E}">
        <p14:creationId xmlns:p14="http://schemas.microsoft.com/office/powerpoint/2010/main" val="605871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ctrTitle"/>
          </p:nvPr>
        </p:nvSpPr>
        <p:spPr/>
        <p:txBody>
          <a:bodyPr/>
          <a:lstStyle/>
          <a:p>
            <a:r>
              <a:rPr lang="en-US"/>
              <a:t>Supplemental Slides</a:t>
            </a:r>
          </a:p>
        </p:txBody>
      </p:sp>
    </p:spTree>
    <p:extLst>
      <p:ext uri="{BB962C8B-B14F-4D97-AF65-F5344CB8AC3E}">
        <p14:creationId xmlns:p14="http://schemas.microsoft.com/office/powerpoint/2010/main" val="3365601662"/>
      </p:ext>
    </p:extLst>
  </p:cSld>
  <p:clrMapOvr>
    <a:masterClrMapping/>
  </p:clrMapOvr>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842672"/>
            <a:ext cx="8251467" cy="675445"/>
          </a:xfrm>
        </p:spPr>
        <p:txBody>
          <a:bodyPr/>
          <a:lstStyle/>
          <a:p>
            <a:r>
              <a:rPr lang="en-US"/>
              <a:t>Methods - Weighting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87624" y="2667578"/>
            <a:ext cx="11133816" cy="3836588"/>
          </a:xfrm>
        </p:spPr>
        <p:txBody>
          <a:bodyPr/>
          <a:lstStyle/>
          <a:p>
            <a:r>
              <a:rPr lang="en-US"/>
              <a:t>1.	Create N = 6 bins make sure zero is its own bin. Non-zero bins are broken into quintiles </a:t>
            </a:r>
          </a:p>
          <a:p>
            <a:r>
              <a:rPr lang="en-US"/>
              <a:t>2.	Fit a multinomial logistic regression model to these categories to obtain the predicted probabilities of falling into the observed exposure category (this creates our PS variables)</a:t>
            </a:r>
          </a:p>
          <a:p>
            <a:r>
              <a:rPr lang="en-US"/>
              <a:t>3.	Use inverse probability weighting/other weighting (overlap, etc.) to transform PS into a weight  variable</a:t>
            </a:r>
          </a:p>
          <a:p>
            <a:r>
              <a:rPr lang="en-US"/>
              <a:t>4.	Check balance of different weights</a:t>
            </a:r>
          </a:p>
          <a:p>
            <a:r>
              <a:rPr lang="en-US"/>
              <a:t>5.	Now run regression models with weights</a:t>
            </a:r>
          </a:p>
        </p:txBody>
      </p:sp>
    </p:spTree>
    <p:extLst>
      <p:ext uri="{BB962C8B-B14F-4D97-AF65-F5344CB8AC3E}">
        <p14:creationId xmlns:p14="http://schemas.microsoft.com/office/powerpoint/2010/main" val="56204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348783"/>
            <a:ext cx="7945341" cy="675445"/>
          </a:xfrm>
        </p:spPr>
        <p:txBody>
          <a:bodyPr/>
          <a:lstStyle/>
          <a:p>
            <a:r>
              <a:rPr lang="en-US"/>
              <a:t>Weight Balance </a:t>
            </a:r>
          </a:p>
        </p:txBody>
      </p:sp>
      <p:grpSp>
        <p:nvGrpSpPr>
          <p:cNvPr id="15" name="Group 14">
            <a:extLst>
              <a:ext uri="{FF2B5EF4-FFF2-40B4-BE49-F238E27FC236}">
                <a16:creationId xmlns:a16="http://schemas.microsoft.com/office/drawing/2014/main" id="{1AEFF869-5A80-D605-4CC3-FA9413F9FF38}"/>
              </a:ext>
            </a:extLst>
          </p:cNvPr>
          <p:cNvGrpSpPr/>
          <p:nvPr/>
        </p:nvGrpSpPr>
        <p:grpSpPr>
          <a:xfrm>
            <a:off x="-4208" y="2541969"/>
            <a:ext cx="12151270" cy="3228316"/>
            <a:chOff x="-870117" y="3005711"/>
            <a:chExt cx="12151270" cy="3228316"/>
          </a:xfrm>
        </p:grpSpPr>
        <p:pic>
          <p:nvPicPr>
            <p:cNvPr id="13" name="Picture 12">
              <a:extLst>
                <a:ext uri="{FF2B5EF4-FFF2-40B4-BE49-F238E27FC236}">
                  <a16:creationId xmlns:a16="http://schemas.microsoft.com/office/drawing/2014/main" id="{81AAEF2A-E9FF-884D-66D4-9685D8DAE1EC}"/>
                </a:ext>
              </a:extLst>
            </p:cNvPr>
            <p:cNvPicPr>
              <a:picLocks noChangeAspect="1"/>
            </p:cNvPicPr>
            <p:nvPr/>
          </p:nvPicPr>
          <p:blipFill>
            <a:blip r:embed="rId3"/>
            <a:srcRect l="40980" t="635" r="-223" b="-488"/>
            <a:stretch/>
          </p:blipFill>
          <p:spPr>
            <a:xfrm>
              <a:off x="7128638" y="3459317"/>
              <a:ext cx="3586875" cy="2774710"/>
            </a:xfrm>
            <a:prstGeom prst="rect">
              <a:avLst/>
            </a:prstGeom>
          </p:spPr>
        </p:pic>
        <p:pic>
          <p:nvPicPr>
            <p:cNvPr id="8" name="Picture 7">
              <a:extLst>
                <a:ext uri="{FF2B5EF4-FFF2-40B4-BE49-F238E27FC236}">
                  <a16:creationId xmlns:a16="http://schemas.microsoft.com/office/drawing/2014/main" id="{0F909839-A849-98F3-1227-E8C68573A7CD}"/>
                </a:ext>
              </a:extLst>
            </p:cNvPr>
            <p:cNvPicPr>
              <a:picLocks noChangeAspect="1"/>
            </p:cNvPicPr>
            <p:nvPr/>
          </p:nvPicPr>
          <p:blipFill>
            <a:blip r:embed="rId4"/>
            <a:srcRect l="34908" t="244" r="14733" b="-821"/>
            <a:stretch/>
          </p:blipFill>
          <p:spPr>
            <a:xfrm>
              <a:off x="4493504" y="3463251"/>
              <a:ext cx="2704687" cy="2745648"/>
            </a:xfrm>
            <a:prstGeom prst="rect">
              <a:avLst/>
            </a:prstGeom>
          </p:spPr>
        </p:pic>
        <p:pic>
          <p:nvPicPr>
            <p:cNvPr id="5" name="Picture 4">
              <a:extLst>
                <a:ext uri="{FF2B5EF4-FFF2-40B4-BE49-F238E27FC236}">
                  <a16:creationId xmlns:a16="http://schemas.microsoft.com/office/drawing/2014/main" id="{4781E868-6061-3447-F3E3-9C42C119E2D2}"/>
                </a:ext>
              </a:extLst>
            </p:cNvPr>
            <p:cNvPicPr>
              <a:picLocks noChangeAspect="1"/>
            </p:cNvPicPr>
            <p:nvPr/>
          </p:nvPicPr>
          <p:blipFill>
            <a:blip r:embed="rId5"/>
            <a:srcRect t="-161" r="12078" b="-222"/>
            <a:stretch/>
          </p:blipFill>
          <p:spPr>
            <a:xfrm>
              <a:off x="0" y="3429000"/>
              <a:ext cx="4595920" cy="2704429"/>
            </a:xfrm>
            <a:prstGeom prst="rect">
              <a:avLst/>
            </a:prstGeom>
          </p:spPr>
        </p:pic>
        <p:sp>
          <p:nvSpPr>
            <p:cNvPr id="6" name="AutoShape 2">
              <a:extLst>
                <a:ext uri="{FF2B5EF4-FFF2-40B4-BE49-F238E27FC236}">
                  <a16:creationId xmlns:a16="http://schemas.microsoft.com/office/drawing/2014/main" id="{146A5E8E-25B0-D152-10C7-FB0C429F3F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20194E8E-4B41-FA49-50CD-7C3E1AC752D5}"/>
                </a:ext>
              </a:extLst>
            </p:cNvPr>
            <p:cNvSpPr txBox="1"/>
            <p:nvPr/>
          </p:nvSpPr>
          <p:spPr>
            <a:xfrm>
              <a:off x="2178440" y="3005711"/>
              <a:ext cx="7273944" cy="369332"/>
            </a:xfrm>
            <a:prstGeom prst="rect">
              <a:avLst/>
            </a:prstGeom>
            <a:noFill/>
          </p:spPr>
          <p:txBody>
            <a:bodyPr wrap="square" lIns="91440" tIns="45720" rIns="91440" bIns="45720" rtlCol="0" anchor="t">
              <a:spAutoFit/>
            </a:bodyPr>
            <a:lstStyle/>
            <a:p>
              <a:r>
                <a:rPr lang="en-US" b="1">
                  <a:solidFill>
                    <a:schemeClr val="bg1"/>
                  </a:solidFill>
                </a:rPr>
                <a:t>All 3 Diseases                        Coccidioidomycosis             Histoplasmosis</a:t>
              </a:r>
            </a:p>
          </p:txBody>
        </p:sp>
        <p:pic>
          <p:nvPicPr>
            <p:cNvPr id="4" name="Picture 3">
              <a:extLst>
                <a:ext uri="{FF2B5EF4-FFF2-40B4-BE49-F238E27FC236}">
                  <a16:creationId xmlns:a16="http://schemas.microsoft.com/office/drawing/2014/main" id="{1ED4CEB0-311A-0641-1D88-5E4A512AFEDC}"/>
                </a:ext>
              </a:extLst>
            </p:cNvPr>
            <p:cNvPicPr>
              <a:picLocks noChangeAspect="1"/>
            </p:cNvPicPr>
            <p:nvPr/>
          </p:nvPicPr>
          <p:blipFill>
            <a:blip r:embed="rId3"/>
            <a:srcRect t="154" r="56651" b="2397"/>
            <a:stretch/>
          </p:blipFill>
          <p:spPr>
            <a:xfrm>
              <a:off x="-870117" y="3447451"/>
              <a:ext cx="2675057" cy="2708108"/>
            </a:xfrm>
            <a:prstGeom prst="rect">
              <a:avLst/>
            </a:prstGeom>
          </p:spPr>
        </p:pic>
        <p:pic>
          <p:nvPicPr>
            <p:cNvPr id="7" name="Picture 6">
              <a:extLst>
                <a:ext uri="{FF2B5EF4-FFF2-40B4-BE49-F238E27FC236}">
                  <a16:creationId xmlns:a16="http://schemas.microsoft.com/office/drawing/2014/main" id="{6272A075-4D4A-0F96-F4DD-A507F89C1C41}"/>
                </a:ext>
              </a:extLst>
            </p:cNvPr>
            <p:cNvPicPr>
              <a:picLocks noChangeAspect="1"/>
            </p:cNvPicPr>
            <p:nvPr/>
          </p:nvPicPr>
          <p:blipFill>
            <a:blip r:embed="rId3"/>
            <a:srcRect l="83606" t="31352" r="-273" b="42262"/>
            <a:stretch/>
          </p:blipFill>
          <p:spPr>
            <a:xfrm>
              <a:off x="9678899" y="4263736"/>
              <a:ext cx="1602254" cy="1147774"/>
            </a:xfrm>
            <a:prstGeom prst="rect">
              <a:avLst/>
            </a:prstGeom>
          </p:spPr>
        </p:pic>
      </p:grpSp>
      <p:sp>
        <p:nvSpPr>
          <p:cNvPr id="16" name="Rectangle 15">
            <a:extLst>
              <a:ext uri="{FF2B5EF4-FFF2-40B4-BE49-F238E27FC236}">
                <a16:creationId xmlns:a16="http://schemas.microsoft.com/office/drawing/2014/main" id="{8B59F395-5CE7-9722-A95A-AC14788230A5}"/>
              </a:ext>
            </a:extLst>
          </p:cNvPr>
          <p:cNvSpPr/>
          <p:nvPr/>
        </p:nvSpPr>
        <p:spPr>
          <a:xfrm>
            <a:off x="2508250" y="5429250"/>
            <a:ext cx="162984" cy="1841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1734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618213" y="348783"/>
            <a:ext cx="7945341" cy="675445"/>
          </a:xfrm>
        </p:spPr>
        <p:txBody>
          <a:bodyPr/>
          <a:lstStyle/>
          <a:p>
            <a:r>
              <a:rPr lang="en-US"/>
              <a:t>Weight Balance </a:t>
            </a:r>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395575" y="2373380"/>
            <a:ext cx="10298927" cy="3836588"/>
          </a:xfrm>
        </p:spPr>
        <p:txBody>
          <a:bodyPr/>
          <a:lstStyle/>
          <a:p>
            <a:r>
              <a:rPr lang="en-US"/>
              <a:t>  </a:t>
            </a:r>
          </a:p>
        </p:txBody>
      </p:sp>
      <p:pic>
        <p:nvPicPr>
          <p:cNvPr id="5" name="Picture 4">
            <a:extLst>
              <a:ext uri="{FF2B5EF4-FFF2-40B4-BE49-F238E27FC236}">
                <a16:creationId xmlns:a16="http://schemas.microsoft.com/office/drawing/2014/main" id="{4781E868-6061-3447-F3E3-9C42C119E2D2}"/>
              </a:ext>
            </a:extLst>
          </p:cNvPr>
          <p:cNvPicPr>
            <a:picLocks noChangeAspect="1"/>
          </p:cNvPicPr>
          <p:nvPr/>
        </p:nvPicPr>
        <p:blipFill>
          <a:blip r:embed="rId3"/>
          <a:stretch>
            <a:fillRect/>
          </a:stretch>
        </p:blipFill>
        <p:spPr>
          <a:xfrm>
            <a:off x="0" y="1867007"/>
            <a:ext cx="5227281" cy="2694103"/>
          </a:xfrm>
          <a:prstGeom prst="rect">
            <a:avLst/>
          </a:prstGeom>
        </p:spPr>
      </p:pic>
      <p:sp>
        <p:nvSpPr>
          <p:cNvPr id="6" name="AutoShape 2">
            <a:extLst>
              <a:ext uri="{FF2B5EF4-FFF2-40B4-BE49-F238E27FC236}">
                <a16:creationId xmlns:a16="http://schemas.microsoft.com/office/drawing/2014/main" id="{146A5E8E-25B0-D152-10C7-FB0C429F3F2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0F909839-A849-98F3-1227-E8C68573A7CD}"/>
              </a:ext>
            </a:extLst>
          </p:cNvPr>
          <p:cNvPicPr>
            <a:picLocks noChangeAspect="1"/>
          </p:cNvPicPr>
          <p:nvPr/>
        </p:nvPicPr>
        <p:blipFill>
          <a:blip r:embed="rId4"/>
          <a:stretch>
            <a:fillRect/>
          </a:stretch>
        </p:blipFill>
        <p:spPr>
          <a:xfrm>
            <a:off x="5227281" y="1026328"/>
            <a:ext cx="5427298" cy="2694103"/>
          </a:xfrm>
          <a:prstGeom prst="rect">
            <a:avLst/>
          </a:prstGeom>
        </p:spPr>
      </p:pic>
      <p:sp>
        <p:nvSpPr>
          <p:cNvPr id="9" name="TextBox 8">
            <a:extLst>
              <a:ext uri="{FF2B5EF4-FFF2-40B4-BE49-F238E27FC236}">
                <a16:creationId xmlns:a16="http://schemas.microsoft.com/office/drawing/2014/main" id="{20194E8E-4B41-FA49-50CD-7C3E1AC752D5}"/>
              </a:ext>
            </a:extLst>
          </p:cNvPr>
          <p:cNvSpPr txBox="1"/>
          <p:nvPr/>
        </p:nvSpPr>
        <p:spPr>
          <a:xfrm>
            <a:off x="2613640" y="4763827"/>
            <a:ext cx="788285" cy="369332"/>
          </a:xfrm>
          <a:prstGeom prst="rect">
            <a:avLst/>
          </a:prstGeom>
          <a:noFill/>
        </p:spPr>
        <p:txBody>
          <a:bodyPr wrap="square" rtlCol="0">
            <a:spAutoFit/>
          </a:bodyPr>
          <a:lstStyle/>
          <a:p>
            <a:r>
              <a:rPr lang="en-US">
                <a:solidFill>
                  <a:schemeClr val="bg1"/>
                </a:solidFill>
              </a:rPr>
              <a:t>All 3</a:t>
            </a:r>
          </a:p>
        </p:txBody>
      </p:sp>
      <p:sp>
        <p:nvSpPr>
          <p:cNvPr id="10" name="TextBox 9">
            <a:extLst>
              <a:ext uri="{FF2B5EF4-FFF2-40B4-BE49-F238E27FC236}">
                <a16:creationId xmlns:a16="http://schemas.microsoft.com/office/drawing/2014/main" id="{6F2BCE39-B140-AC55-3CD6-2502679767D8}"/>
              </a:ext>
            </a:extLst>
          </p:cNvPr>
          <p:cNvSpPr txBox="1"/>
          <p:nvPr/>
        </p:nvSpPr>
        <p:spPr>
          <a:xfrm>
            <a:off x="7666610" y="510915"/>
            <a:ext cx="788285" cy="369332"/>
          </a:xfrm>
          <a:prstGeom prst="rect">
            <a:avLst/>
          </a:prstGeom>
          <a:noFill/>
        </p:spPr>
        <p:txBody>
          <a:bodyPr wrap="square" rtlCol="0">
            <a:spAutoFit/>
          </a:bodyPr>
          <a:lstStyle/>
          <a:p>
            <a:r>
              <a:rPr lang="en-US">
                <a:solidFill>
                  <a:schemeClr val="bg1"/>
                </a:solidFill>
              </a:rPr>
              <a:t>Cocci</a:t>
            </a:r>
          </a:p>
        </p:txBody>
      </p:sp>
      <p:sp>
        <p:nvSpPr>
          <p:cNvPr id="11" name="TextBox 10">
            <a:extLst>
              <a:ext uri="{FF2B5EF4-FFF2-40B4-BE49-F238E27FC236}">
                <a16:creationId xmlns:a16="http://schemas.microsoft.com/office/drawing/2014/main" id="{B6A43C17-FF49-F50E-F90D-D3D874B5591C}"/>
              </a:ext>
            </a:extLst>
          </p:cNvPr>
          <p:cNvSpPr txBox="1"/>
          <p:nvPr/>
        </p:nvSpPr>
        <p:spPr>
          <a:xfrm>
            <a:off x="10694502" y="4291674"/>
            <a:ext cx="990798" cy="369332"/>
          </a:xfrm>
          <a:prstGeom prst="rect">
            <a:avLst/>
          </a:prstGeom>
          <a:noFill/>
        </p:spPr>
        <p:txBody>
          <a:bodyPr wrap="square" rtlCol="0">
            <a:spAutoFit/>
          </a:bodyPr>
          <a:lstStyle/>
          <a:p>
            <a:pPr algn="ctr"/>
            <a:r>
              <a:rPr lang="en-US">
                <a:solidFill>
                  <a:schemeClr val="bg1"/>
                </a:solidFill>
              </a:rPr>
              <a:t>Histo</a:t>
            </a:r>
          </a:p>
        </p:txBody>
      </p:sp>
      <p:pic>
        <p:nvPicPr>
          <p:cNvPr id="13" name="Picture 12">
            <a:extLst>
              <a:ext uri="{FF2B5EF4-FFF2-40B4-BE49-F238E27FC236}">
                <a16:creationId xmlns:a16="http://schemas.microsoft.com/office/drawing/2014/main" id="{81AAEF2A-E9FF-884D-66D4-9685D8DAE1EC}"/>
              </a:ext>
            </a:extLst>
          </p:cNvPr>
          <p:cNvPicPr>
            <a:picLocks noChangeAspect="1"/>
          </p:cNvPicPr>
          <p:nvPr/>
        </p:nvPicPr>
        <p:blipFill>
          <a:blip r:embed="rId5"/>
          <a:stretch>
            <a:fillRect/>
          </a:stretch>
        </p:blipFill>
        <p:spPr>
          <a:xfrm>
            <a:off x="4590883" y="3866512"/>
            <a:ext cx="6340353" cy="2905995"/>
          </a:xfrm>
          <a:prstGeom prst="rect">
            <a:avLst/>
          </a:prstGeom>
        </p:spPr>
      </p:pic>
    </p:spTree>
    <p:extLst>
      <p:ext uri="{BB962C8B-B14F-4D97-AF65-F5344CB8AC3E}">
        <p14:creationId xmlns:p14="http://schemas.microsoft.com/office/powerpoint/2010/main" val="246804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FEC7F1A-FAFF-4281-83BE-139B250804F2}"/>
              </a:ext>
            </a:extLst>
          </p:cNvPr>
          <p:cNvSpPr>
            <a:spLocks noGrp="1"/>
          </p:cNvSpPr>
          <p:nvPr>
            <p:ph type="title"/>
          </p:nvPr>
        </p:nvSpPr>
        <p:spPr/>
        <p:txBody>
          <a:bodyPr lIns="121920" tIns="60960" rIns="121920" bIns="60960" anchor="b" anchorCtr="0">
            <a:normAutofit fontScale="90000"/>
          </a:bodyP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nSpc>
                <a:spcPct val="69573"/>
              </a:lnSpc>
            </a:pPr>
            <a:r>
              <a:rPr lang="en-US"/>
              <a:t>Clinical signs and symptoms are nonspecific and often resemble those of other respiratory infections</a:t>
            </a:r>
          </a:p>
        </p:txBody>
      </p:sp>
      <p:pic>
        <p:nvPicPr>
          <p:cNvPr id="2" name="Picture 1" descr="fever">
            <a:extLst>
              <a:ext uri="{FF2B5EF4-FFF2-40B4-BE49-F238E27FC236}">
                <a16:creationId xmlns:a16="http://schemas.microsoft.com/office/drawing/2014/main" id="{33E42D56-7FD2-B3EB-E29D-D8C695998CB5}"/>
              </a:ext>
            </a:extLst>
          </p:cNvPr>
          <p:cNvPicPr>
            <a:picLocks noChangeAspect="1"/>
          </p:cNvPicPr>
          <p:nvPr/>
        </p:nvPicPr>
        <p:blipFill>
          <a:blip r:embed="rId3"/>
          <a:stretch>
            <a:fillRect/>
          </a:stretch>
        </p:blipFill>
        <p:spPr>
          <a:xfrm>
            <a:off x="1436677" y="2317341"/>
            <a:ext cx="1032103" cy="1901852"/>
          </a:xfrm>
          <a:prstGeom prst="rect">
            <a:avLst/>
          </a:prstGeom>
        </p:spPr>
      </p:pic>
      <p:pic>
        <p:nvPicPr>
          <p:cNvPr id="3" name="Picture 2" descr="a person coughing">
            <a:extLst>
              <a:ext uri="{FF2B5EF4-FFF2-40B4-BE49-F238E27FC236}">
                <a16:creationId xmlns:a16="http://schemas.microsoft.com/office/drawing/2014/main" id="{EA439F37-3A7D-DBDD-A094-7CD9B79C073C}"/>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3539331" y="2490367"/>
            <a:ext cx="846827" cy="1555799"/>
          </a:xfrm>
          <a:prstGeom prst="rect">
            <a:avLst/>
          </a:prstGeom>
        </p:spPr>
      </p:pic>
      <p:pic>
        <p:nvPicPr>
          <p:cNvPr id="4" name="Picture 3" descr="fatigue">
            <a:extLst>
              <a:ext uri="{FF2B5EF4-FFF2-40B4-BE49-F238E27FC236}">
                <a16:creationId xmlns:a16="http://schemas.microsoft.com/office/drawing/2014/main" id="{EBE2B441-2957-7169-318C-5ACAD942D290}"/>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5502512" y="2552112"/>
            <a:ext cx="761675" cy="1432307"/>
          </a:xfrm>
          <a:prstGeom prst="rect">
            <a:avLst/>
          </a:prstGeom>
        </p:spPr>
      </p:pic>
      <p:pic>
        <p:nvPicPr>
          <p:cNvPr id="5" name="Picture 4" descr="a headache">
            <a:extLst>
              <a:ext uri="{FF2B5EF4-FFF2-40B4-BE49-F238E27FC236}">
                <a16:creationId xmlns:a16="http://schemas.microsoft.com/office/drawing/2014/main" id="{5E2D33BA-A589-C3BB-C0D9-C5CD3335F9A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1529313" y="4547439"/>
            <a:ext cx="846827" cy="1683067"/>
          </a:xfrm>
          <a:prstGeom prst="rect">
            <a:avLst/>
          </a:prstGeom>
        </p:spPr>
      </p:pic>
      <p:pic>
        <p:nvPicPr>
          <p:cNvPr id="6" name="Picture 5" descr="night sweats">
            <a:extLst>
              <a:ext uri="{FF2B5EF4-FFF2-40B4-BE49-F238E27FC236}">
                <a16:creationId xmlns:a16="http://schemas.microsoft.com/office/drawing/2014/main" id="{03BF5C08-E3C8-A16A-3279-7FC672D9F565}"/>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3263975" y="4733131"/>
            <a:ext cx="1129867" cy="1311684"/>
          </a:xfrm>
          <a:prstGeom prst="rect">
            <a:avLst/>
          </a:prstGeom>
        </p:spPr>
      </p:pic>
      <p:pic>
        <p:nvPicPr>
          <p:cNvPr id="8" name="Picture 7" descr="muscle aches">
            <a:extLst>
              <a:ext uri="{FF2B5EF4-FFF2-40B4-BE49-F238E27FC236}">
                <a16:creationId xmlns:a16="http://schemas.microsoft.com/office/drawing/2014/main" id="{F12F0D5F-EA66-CF55-6C43-5BCD907984D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5103615" y="4648650"/>
            <a:ext cx="1559469" cy="1480645"/>
          </a:xfrm>
          <a:prstGeom prst="rect">
            <a:avLst/>
          </a:prstGeom>
        </p:spPr>
      </p:pic>
      <p:pic>
        <p:nvPicPr>
          <p:cNvPr id="9" name="Picture 8" descr="chest x-ray">
            <a:extLst>
              <a:ext uri="{FF2B5EF4-FFF2-40B4-BE49-F238E27FC236}">
                <a16:creationId xmlns:a16="http://schemas.microsoft.com/office/drawing/2014/main" id="{EE4684D7-F832-6876-E8FA-2385B9D82FF1}"/>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7228774" y="2838689"/>
            <a:ext cx="4002647" cy="3285595"/>
          </a:xfrm>
          <a:prstGeom prst="rect">
            <a:avLst/>
          </a:prstGeom>
        </p:spPr>
      </p:pic>
      <p:sp>
        <p:nvSpPr>
          <p:cNvPr id="10" name="Rectangle 9">
            <a:extLst>
              <a:ext uri="{FF2B5EF4-FFF2-40B4-BE49-F238E27FC236}">
                <a16:creationId xmlns:a16="http://schemas.microsoft.com/office/drawing/2014/main" id="{BE388893-89A5-0ACD-79FA-C93B9538D21A}"/>
              </a:ext>
            </a:extLst>
          </p:cNvPr>
          <p:cNvSpPr/>
          <p:nvPr/>
        </p:nvSpPr>
        <p:spPr>
          <a:xfrm>
            <a:off x="1067534" y="4057733"/>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Fever</a:t>
            </a:r>
          </a:p>
        </p:txBody>
      </p:sp>
      <p:sp>
        <p:nvSpPr>
          <p:cNvPr id="11" name="Rectangle 10">
            <a:extLst>
              <a:ext uri="{FF2B5EF4-FFF2-40B4-BE49-F238E27FC236}">
                <a16:creationId xmlns:a16="http://schemas.microsoft.com/office/drawing/2014/main" id="{74883FBA-A004-8099-041A-C4C5AC9E1908}"/>
              </a:ext>
            </a:extLst>
          </p:cNvPr>
          <p:cNvSpPr/>
          <p:nvPr/>
        </p:nvSpPr>
        <p:spPr>
          <a:xfrm>
            <a:off x="3069081" y="4057733"/>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Cough</a:t>
            </a:r>
          </a:p>
        </p:txBody>
      </p:sp>
      <p:sp>
        <p:nvSpPr>
          <p:cNvPr id="12" name="Rectangle 11">
            <a:extLst>
              <a:ext uri="{FF2B5EF4-FFF2-40B4-BE49-F238E27FC236}">
                <a16:creationId xmlns:a16="http://schemas.microsoft.com/office/drawing/2014/main" id="{EF24F244-76A0-9F58-3E16-4C1475F34778}"/>
              </a:ext>
            </a:extLst>
          </p:cNvPr>
          <p:cNvSpPr/>
          <p:nvPr/>
        </p:nvSpPr>
        <p:spPr>
          <a:xfrm>
            <a:off x="5005081" y="4057732"/>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Fatigue</a:t>
            </a:r>
          </a:p>
        </p:txBody>
      </p:sp>
      <p:sp>
        <p:nvSpPr>
          <p:cNvPr id="13" name="Rectangle 12">
            <a:extLst>
              <a:ext uri="{FF2B5EF4-FFF2-40B4-BE49-F238E27FC236}">
                <a16:creationId xmlns:a16="http://schemas.microsoft.com/office/drawing/2014/main" id="{6E2FB32B-DBBF-0C7C-D834-1327C9DEF53F}"/>
              </a:ext>
            </a:extLst>
          </p:cNvPr>
          <p:cNvSpPr/>
          <p:nvPr/>
        </p:nvSpPr>
        <p:spPr>
          <a:xfrm>
            <a:off x="1067534" y="6230506"/>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Headache</a:t>
            </a:r>
          </a:p>
        </p:txBody>
      </p:sp>
      <p:sp>
        <p:nvSpPr>
          <p:cNvPr id="14" name="Rectangle 13">
            <a:extLst>
              <a:ext uri="{FF2B5EF4-FFF2-40B4-BE49-F238E27FC236}">
                <a16:creationId xmlns:a16="http://schemas.microsoft.com/office/drawing/2014/main" id="{879E7CF0-A193-36AB-2747-8CE898DBDDCB}"/>
              </a:ext>
            </a:extLst>
          </p:cNvPr>
          <p:cNvSpPr/>
          <p:nvPr/>
        </p:nvSpPr>
        <p:spPr>
          <a:xfrm>
            <a:off x="3069081" y="6230506"/>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Night sweats</a:t>
            </a:r>
          </a:p>
        </p:txBody>
      </p:sp>
      <p:sp>
        <p:nvSpPr>
          <p:cNvPr id="15" name="Rectangle 14">
            <a:extLst>
              <a:ext uri="{FF2B5EF4-FFF2-40B4-BE49-F238E27FC236}">
                <a16:creationId xmlns:a16="http://schemas.microsoft.com/office/drawing/2014/main" id="{E2FA214D-0F0E-85EC-910C-1C467E972AF1}"/>
              </a:ext>
            </a:extLst>
          </p:cNvPr>
          <p:cNvSpPr/>
          <p:nvPr/>
        </p:nvSpPr>
        <p:spPr>
          <a:xfrm>
            <a:off x="5005081" y="6230505"/>
            <a:ext cx="1770385" cy="52782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algn="ctr"/>
            <a:r>
              <a:rPr lang="en-US" sz="1867">
                <a:solidFill>
                  <a:srgbClr val="000000"/>
                </a:solidFill>
              </a:rPr>
              <a:t>Muscle aches</a:t>
            </a:r>
          </a:p>
        </p:txBody>
      </p:sp>
      <p:sp>
        <p:nvSpPr>
          <p:cNvPr id="16" name="Rectangle 15">
            <a:extLst>
              <a:ext uri="{FF2B5EF4-FFF2-40B4-BE49-F238E27FC236}">
                <a16:creationId xmlns:a16="http://schemas.microsoft.com/office/drawing/2014/main" id="{29071F16-617A-F350-9EC7-8CAECBF57939}"/>
              </a:ext>
            </a:extLst>
          </p:cNvPr>
          <p:cNvSpPr/>
          <p:nvPr/>
        </p:nvSpPr>
        <p:spPr>
          <a:xfrm>
            <a:off x="506339" y="1047316"/>
            <a:ext cx="11515695" cy="118093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1pPr>
            <a:lvl2pPr marL="609585"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2pPr>
            <a:lvl3pPr marL="1219170"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3pPr>
            <a:lvl4pPr marL="1828754"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4pPr>
            <a:lvl5pPr marL="2438339" algn="l" rtl="0" eaLnBrk="0" fontAlgn="base" hangingPunct="0">
              <a:spcBef>
                <a:spcPct val="0"/>
              </a:spcBef>
              <a:spcAft>
                <a:spcPct val="0"/>
              </a:spcAft>
              <a:defRPr kern="1200">
                <a:solidFill>
                  <a:schemeClr val="tx1"/>
                </a:solidFill>
                <a:latin typeface="Myriad Web Pro" panose="020B0503030403020204" pitchFamily="34" charset="0"/>
                <a:ea typeface="+mn-ea"/>
                <a:cs typeface="+mn-cs"/>
              </a:defRPr>
            </a:lvl5pPr>
            <a:lvl6pPr marL="3047924" algn="l" defTabSz="1219170" rtl="0" eaLnBrk="1" latinLnBrk="0" hangingPunct="1">
              <a:defRPr kern="1200">
                <a:solidFill>
                  <a:schemeClr val="tx1"/>
                </a:solidFill>
                <a:latin typeface="Myriad Web Pro" panose="020B0503030403020204" pitchFamily="34" charset="0"/>
                <a:ea typeface="+mn-ea"/>
                <a:cs typeface="+mn-cs"/>
              </a:defRPr>
            </a:lvl6pPr>
            <a:lvl7pPr marL="3657509" algn="l" defTabSz="1219170" rtl="0" eaLnBrk="1" latinLnBrk="0" hangingPunct="1">
              <a:defRPr kern="1200">
                <a:solidFill>
                  <a:schemeClr val="tx1"/>
                </a:solidFill>
                <a:latin typeface="Myriad Web Pro" panose="020B0503030403020204" pitchFamily="34" charset="0"/>
                <a:ea typeface="+mn-ea"/>
                <a:cs typeface="+mn-cs"/>
              </a:defRPr>
            </a:lvl7pPr>
            <a:lvl8pPr marL="4267093" algn="l" defTabSz="1219170" rtl="0" eaLnBrk="1" latinLnBrk="0" hangingPunct="1">
              <a:defRPr kern="1200">
                <a:solidFill>
                  <a:schemeClr val="tx1"/>
                </a:solidFill>
                <a:latin typeface="Myriad Web Pro" panose="020B0503030403020204" pitchFamily="34" charset="0"/>
                <a:ea typeface="+mn-ea"/>
                <a:cs typeface="+mn-cs"/>
              </a:defRPr>
            </a:lvl8pPr>
            <a:lvl9pPr marL="4876678" algn="l" defTabSz="1219170" rtl="0" eaLnBrk="1" latinLnBrk="0" hangingPunct="1">
              <a:defRPr kern="1200">
                <a:solidFill>
                  <a:schemeClr val="tx1"/>
                </a:solidFill>
                <a:latin typeface="Myriad Web Pro" panose="020B0503030403020204" pitchFamily="34" charset="0"/>
                <a:ea typeface="+mn-ea"/>
                <a:cs typeface="+mn-cs"/>
              </a:defRPr>
            </a:lvl9pPr>
          </a:lstStyle>
          <a:p>
            <a:pPr marL="380990" indent="-380990">
              <a:buFont typeface="Arial" panose="020B0604020202020204" pitchFamily="34" charset="0"/>
              <a:buChar char="•"/>
            </a:pPr>
            <a:r>
              <a:rPr lang="en-US" sz="2000" i="0" u="none" strike="noStrike">
                <a:solidFill>
                  <a:schemeClr val="bg1"/>
                </a:solidFill>
                <a:effectLst/>
                <a:latin typeface="+mn-lt"/>
              </a:rPr>
              <a:t>Clinical signs and symptoms are nonspecific and often resemble those of other respiratory infections</a:t>
            </a:r>
            <a:endParaRPr lang="en-US" sz="2000">
              <a:solidFill>
                <a:schemeClr val="bg1"/>
              </a:solidFill>
              <a:latin typeface="+mn-lt"/>
            </a:endParaRPr>
          </a:p>
          <a:p>
            <a:pPr marL="380990" indent="-380990">
              <a:buFont typeface="Arial" panose="020B0604020202020204" pitchFamily="34" charset="0"/>
              <a:buChar char="•"/>
            </a:pPr>
            <a:r>
              <a:rPr lang="en-US" sz="2000">
                <a:solidFill>
                  <a:schemeClr val="bg1"/>
                </a:solidFill>
                <a:latin typeface="+mn-lt"/>
              </a:rPr>
              <a:t>Often mistaken for bacterial or viral community-acquired pneumonia</a:t>
            </a:r>
          </a:p>
        </p:txBody>
      </p:sp>
      <p:sp>
        <p:nvSpPr>
          <p:cNvPr id="18" name="Title 1">
            <a:extLst>
              <a:ext uri="{FF2B5EF4-FFF2-40B4-BE49-F238E27FC236}">
                <a16:creationId xmlns:a16="http://schemas.microsoft.com/office/drawing/2014/main" id="{B5F3B16A-8D6E-62AA-5FDD-4CEC3A5E5D51}"/>
              </a:ext>
            </a:extLst>
          </p:cNvPr>
          <p:cNvSpPr txBox="1">
            <a:spLocks/>
          </p:cNvSpPr>
          <p:nvPr/>
        </p:nvSpPr>
        <p:spPr>
          <a:xfrm>
            <a:off x="609600" y="298558"/>
            <a:ext cx="7945341" cy="675445"/>
          </a:xfrm>
          <a:prstGeom prst="rect">
            <a:avLst/>
          </a:prstGeom>
        </p:spPr>
        <p:txBody>
          <a:bodyPr vert="horz" lIns="91440" tIns="45720" rIns="91440" bIns="45720" rtlCol="0" anchor="b" anchorCtr="0">
            <a:normAutofit/>
          </a:bodyPr>
          <a:lstStyle>
            <a:lvl1pPr algn="l" defTabSz="914400" rtl="0" eaLnBrk="1" latinLnBrk="0" hangingPunct="1">
              <a:lnSpc>
                <a:spcPts val="4000"/>
              </a:lnSpc>
              <a:spcBef>
                <a:spcPct val="0"/>
              </a:spcBef>
              <a:buNone/>
              <a:defRPr sz="3733" b="1" i="0" kern="1200" spc="100" baseline="0">
                <a:solidFill>
                  <a:srgbClr val="1E5AAA"/>
                </a:solidFill>
                <a:effectLst/>
                <a:latin typeface="Calibri"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700">
                <a:solidFill>
                  <a:schemeClr val="bg1"/>
                </a:solidFill>
                <a:latin typeface="Calibri"/>
                <a:ea typeface="Calibri"/>
                <a:cs typeface="Calibri"/>
              </a:rPr>
              <a:t>Background: Symptoms</a:t>
            </a:r>
          </a:p>
        </p:txBody>
      </p:sp>
    </p:spTree>
    <p:extLst>
      <p:ext uri="{BB962C8B-B14F-4D97-AF65-F5344CB8AC3E}">
        <p14:creationId xmlns:p14="http://schemas.microsoft.com/office/powerpoint/2010/main" val="132167290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1036395"/>
            <a:ext cx="7945341" cy="675445"/>
          </a:xfrm>
        </p:spPr>
        <p:txBody>
          <a:bodyPr/>
          <a:lstStyle/>
          <a:p>
            <a:r>
              <a:rPr lang="en-US" sz="3000">
                <a:solidFill>
                  <a:srgbClr val="000000"/>
                </a:solidFill>
                <a:latin typeface="Franklin Gothic Demi"/>
                <a:ea typeface="Calibri"/>
                <a:cs typeface="Calibri"/>
              </a:rPr>
              <a:t>Background: Unresolved illness, repeat healthcare visits</a:t>
            </a:r>
            <a:endParaRPr lang="en-US" sz="3000"/>
          </a:p>
        </p:txBody>
      </p:sp>
      <p:sp>
        <p:nvSpPr>
          <p:cNvPr id="4" name="TextBox 3">
            <a:extLst>
              <a:ext uri="{FF2B5EF4-FFF2-40B4-BE49-F238E27FC236}">
                <a16:creationId xmlns:a16="http://schemas.microsoft.com/office/drawing/2014/main" id="{60531CF6-636A-2E56-348E-A4E33463F120}"/>
              </a:ext>
            </a:extLst>
          </p:cNvPr>
          <p:cNvSpPr txBox="1"/>
          <p:nvPr/>
        </p:nvSpPr>
        <p:spPr>
          <a:xfrm>
            <a:off x="600361" y="2432873"/>
            <a:ext cx="10506366" cy="3416320"/>
          </a:xfrm>
          <a:prstGeom prst="rect">
            <a:avLst/>
          </a:prstGeom>
          <a:noFill/>
        </p:spPr>
        <p:txBody>
          <a:bodyPr wrap="square" lIns="91440" tIns="45720" rIns="91440" bIns="45720" rtlCol="0" anchor="t">
            <a:spAutoFit/>
          </a:bodyPr>
          <a:lstStyle/>
          <a:p>
            <a:pPr algn="ctr">
              <a:spcAft>
                <a:spcPts val="600"/>
              </a:spcAft>
              <a:buClr>
                <a:srgbClr val="DA521E"/>
              </a:buClr>
            </a:pPr>
            <a:r>
              <a:rPr lang="en-US" sz="2800" b="1">
                <a:solidFill>
                  <a:srgbClr val="016A70"/>
                </a:solidFill>
                <a:latin typeface="Calibri"/>
                <a:ea typeface="Calibri"/>
                <a:cs typeface="Calibri"/>
              </a:rPr>
              <a:t>23–38 days </a:t>
            </a:r>
            <a:r>
              <a:rPr lang="en-US" sz="2800">
                <a:solidFill>
                  <a:srgbClr val="000000"/>
                </a:solidFill>
                <a:latin typeface="Calibri"/>
                <a:ea typeface="Calibri"/>
                <a:cs typeface="Calibri"/>
              </a:rPr>
              <a:t>(median time between seeking healthcare and diagnosis)</a:t>
            </a:r>
            <a:endParaRPr lang="en-US" sz="2800" baseline="30000">
              <a:solidFill>
                <a:srgbClr val="000000"/>
              </a:solidFill>
              <a:latin typeface="Calibri"/>
              <a:ea typeface="Calibri"/>
              <a:cs typeface="Calibri"/>
            </a:endParaRPr>
          </a:p>
          <a:p>
            <a:pPr algn="ctr">
              <a:spcAft>
                <a:spcPts val="600"/>
              </a:spcAft>
              <a:buClr>
                <a:srgbClr val="DA521E"/>
              </a:buClr>
            </a:pPr>
            <a:endParaRPr lang="en-US" sz="2800">
              <a:solidFill>
                <a:srgbClr val="000000"/>
              </a:solidFill>
              <a:latin typeface="Calibri" panose="020F0502020204030204" pitchFamily="34" charset="0"/>
              <a:ea typeface="Calibri"/>
              <a:cs typeface="Calibri"/>
            </a:endParaRPr>
          </a:p>
          <a:p>
            <a:pPr algn="ctr">
              <a:spcAft>
                <a:spcPts val="600"/>
              </a:spcAft>
              <a:buClr>
                <a:srgbClr val="DA521E"/>
              </a:buClr>
            </a:pPr>
            <a:r>
              <a:rPr lang="en-US" sz="2800" b="1">
                <a:solidFill>
                  <a:srgbClr val="016A70"/>
                </a:solidFill>
                <a:latin typeface="Calibri"/>
                <a:ea typeface="Calibri"/>
                <a:cs typeface="Calibri"/>
              </a:rPr>
              <a:t>56%–70% </a:t>
            </a:r>
            <a:r>
              <a:rPr lang="en-US" sz="2800">
                <a:solidFill>
                  <a:srgbClr val="000000"/>
                </a:solidFill>
                <a:latin typeface="Calibri"/>
                <a:ea typeface="Calibri"/>
                <a:cs typeface="Calibri"/>
              </a:rPr>
              <a:t>receive </a:t>
            </a:r>
            <a:r>
              <a:rPr lang="en-US" sz="2800" b="1">
                <a:solidFill>
                  <a:srgbClr val="016A70"/>
                </a:solidFill>
                <a:latin typeface="Calibri"/>
                <a:ea typeface="Calibri"/>
                <a:cs typeface="Calibri"/>
              </a:rPr>
              <a:t>another diagnosis </a:t>
            </a:r>
            <a:r>
              <a:rPr lang="en-US" sz="2800">
                <a:solidFill>
                  <a:srgbClr val="000000"/>
                </a:solidFill>
                <a:latin typeface="Calibri"/>
                <a:ea typeface="Calibri"/>
                <a:cs typeface="Calibri"/>
              </a:rPr>
              <a:t>before being tested for an endemic fungal infection</a:t>
            </a:r>
          </a:p>
          <a:p>
            <a:pPr algn="ctr">
              <a:spcAft>
                <a:spcPts val="600"/>
              </a:spcAft>
              <a:buClr>
                <a:srgbClr val="DA521E"/>
              </a:buClr>
            </a:pPr>
            <a:endParaRPr lang="en-US" sz="2800">
              <a:solidFill>
                <a:srgbClr val="000000"/>
              </a:solidFill>
              <a:latin typeface="Calibri" panose="020F0502020204030204" pitchFamily="34" charset="0"/>
              <a:ea typeface="Calibri"/>
              <a:cs typeface="Calibri"/>
            </a:endParaRPr>
          </a:p>
          <a:p>
            <a:pPr algn="ctr">
              <a:spcAft>
                <a:spcPts val="600"/>
              </a:spcAft>
              <a:buClr>
                <a:srgbClr val="DA521E"/>
              </a:buClr>
            </a:pPr>
            <a:r>
              <a:rPr lang="en-US" sz="2800" b="1">
                <a:solidFill>
                  <a:srgbClr val="016A70"/>
                </a:solidFill>
                <a:latin typeface="Calibri"/>
                <a:ea typeface="Calibri"/>
                <a:cs typeface="Calibri"/>
              </a:rPr>
              <a:t>54%–60% </a:t>
            </a:r>
            <a:r>
              <a:rPr lang="en-US" sz="2800">
                <a:solidFill>
                  <a:srgbClr val="000000"/>
                </a:solidFill>
                <a:latin typeface="Calibri"/>
                <a:ea typeface="Calibri"/>
                <a:cs typeface="Calibri"/>
              </a:rPr>
              <a:t>see provider </a:t>
            </a:r>
            <a:r>
              <a:rPr lang="en-US" sz="2800" b="1">
                <a:solidFill>
                  <a:srgbClr val="016A70"/>
                </a:solidFill>
                <a:latin typeface="Calibri"/>
                <a:ea typeface="Calibri"/>
                <a:cs typeface="Calibri"/>
              </a:rPr>
              <a:t>≥3 times </a:t>
            </a:r>
            <a:r>
              <a:rPr lang="en-US" sz="2800">
                <a:solidFill>
                  <a:srgbClr val="000000"/>
                </a:solidFill>
                <a:latin typeface="Calibri"/>
                <a:ea typeface="Calibri"/>
                <a:cs typeface="Calibri"/>
              </a:rPr>
              <a:t>before tested for an endemic fungal infection</a:t>
            </a:r>
            <a:endParaRPr lang="en-US" sz="2800" baseline="30000">
              <a:solidFill>
                <a:srgbClr val="000000"/>
              </a:solidFill>
              <a:latin typeface="Calibri"/>
              <a:ea typeface="Calibri"/>
              <a:cs typeface="Calibri"/>
            </a:endParaRPr>
          </a:p>
        </p:txBody>
      </p:sp>
      <p:sp>
        <p:nvSpPr>
          <p:cNvPr id="7" name="Rectangle 6">
            <a:extLst>
              <a:ext uri="{FF2B5EF4-FFF2-40B4-BE49-F238E27FC236}">
                <a16:creationId xmlns:a16="http://schemas.microsoft.com/office/drawing/2014/main" id="{8C834BB5-5D71-68A3-E738-0CC17FE8745B}"/>
              </a:ext>
            </a:extLst>
          </p:cNvPr>
          <p:cNvSpPr/>
          <p:nvPr/>
        </p:nvSpPr>
        <p:spPr>
          <a:xfrm>
            <a:off x="257218" y="5983197"/>
            <a:ext cx="11677564" cy="600164"/>
          </a:xfrm>
          <a:prstGeom prst="rect">
            <a:avLst/>
          </a:prstGeom>
        </p:spPr>
        <p:txBody>
          <a:bodyPr wrap="square">
            <a:spAutoFit/>
          </a:bodyPr>
          <a:lstStyle/>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Ireland M, Weinberg MP, Gruninger R, Weigand J, Chen L, et al. Enhanced Surveillance for Coccidioidomycosis, 14 U.S. States, 2016. </a:t>
            </a:r>
            <a:r>
              <a:rPr lang="en-US" sz="1100" i="1">
                <a:solidFill>
                  <a:srgbClr val="000000"/>
                </a:solidFill>
                <a:latin typeface="Calibri" panose="020F0502020204030204" pitchFamily="34" charset="0"/>
                <a:cs typeface="Calibri" panose="020F0502020204030204" pitchFamily="34" charset="0"/>
              </a:rPr>
              <a:t>Emerging Infectious Diseases</a:t>
            </a:r>
            <a:r>
              <a:rPr lang="en-US" sz="1100">
                <a:solidFill>
                  <a:srgbClr val="000000"/>
                </a:solidFill>
                <a:latin typeface="Calibri" panose="020F0502020204030204" pitchFamily="34" charset="0"/>
                <a:cs typeface="Calibri" panose="020F0502020204030204" pitchFamily="34" charset="0"/>
              </a:rPr>
              <a:t>. 2018 Aug; 24(8).</a:t>
            </a:r>
          </a:p>
          <a:p>
            <a:pPr defTabSz="1219170" eaLnBrk="0" fontAlgn="base" hangingPunct="0">
              <a:spcBef>
                <a:spcPct val="0"/>
              </a:spcBef>
              <a:spcAft>
                <a:spcPct val="0"/>
              </a:spcAft>
            </a:pPr>
            <a:r>
              <a:rPr lang="en-US" sz="1100" err="1">
                <a:solidFill>
                  <a:srgbClr val="000000"/>
                </a:solidFill>
                <a:latin typeface="Calibri" panose="020F0502020204030204" pitchFamily="34" charset="0"/>
                <a:cs typeface="Calibri" panose="020F0502020204030204" pitchFamily="34" charset="0"/>
              </a:rPr>
              <a:t>Alpern</a:t>
            </a:r>
            <a:r>
              <a:rPr lang="en-US" sz="1100">
                <a:solidFill>
                  <a:srgbClr val="000000"/>
                </a:solidFill>
                <a:latin typeface="Calibri" panose="020F0502020204030204" pitchFamily="34" charset="0"/>
                <a:cs typeface="Calibri" panose="020F0502020204030204" pitchFamily="34" charset="0"/>
              </a:rPr>
              <a:t> JD, Bahr NC, Vazquez-Benitez G, Boulware DR, </a:t>
            </a:r>
            <a:r>
              <a:rPr lang="en-US" sz="1100" err="1">
                <a:solidFill>
                  <a:srgbClr val="000000"/>
                </a:solidFill>
                <a:latin typeface="Calibri" panose="020F0502020204030204" pitchFamily="34" charset="0"/>
                <a:cs typeface="Calibri" panose="020F0502020204030204" pitchFamily="34" charset="0"/>
              </a:rPr>
              <a:t>Sellman</a:t>
            </a:r>
            <a:r>
              <a:rPr lang="en-US" sz="1100">
                <a:solidFill>
                  <a:srgbClr val="000000"/>
                </a:solidFill>
                <a:latin typeface="Calibri" panose="020F0502020204030204" pitchFamily="34" charset="0"/>
                <a:cs typeface="Calibri" panose="020F0502020204030204" pitchFamily="34" charset="0"/>
              </a:rPr>
              <a:t> JS, </a:t>
            </a:r>
            <a:r>
              <a:rPr lang="en-US" sz="1100" err="1">
                <a:solidFill>
                  <a:srgbClr val="000000"/>
                </a:solidFill>
                <a:latin typeface="Calibri" panose="020F0502020204030204" pitchFamily="34" charset="0"/>
                <a:cs typeface="Calibri" panose="020F0502020204030204" pitchFamily="34" charset="0"/>
              </a:rPr>
              <a:t>Sarosi</a:t>
            </a:r>
            <a:r>
              <a:rPr lang="en-US" sz="1100">
                <a:solidFill>
                  <a:srgbClr val="000000"/>
                </a:solidFill>
                <a:latin typeface="Calibri" panose="020F0502020204030204" pitchFamily="34" charset="0"/>
                <a:cs typeface="Calibri" panose="020F0502020204030204" pitchFamily="34" charset="0"/>
              </a:rPr>
              <a:t> GA. Diagnostic Delay and Antibiotic Overuse in Acute Pulmonary Blastomycosis.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2016 Apr 19;3(2):ofw078.</a:t>
            </a:r>
          </a:p>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McCracken S, Signs K, Ireland M, </a:t>
            </a:r>
            <a:r>
              <a:rPr lang="en-US" sz="1100" err="1">
                <a:solidFill>
                  <a:srgbClr val="000000"/>
                </a:solidFill>
                <a:latin typeface="Calibri" panose="020F0502020204030204" pitchFamily="34" charset="0"/>
                <a:cs typeface="Calibri" panose="020F0502020204030204" pitchFamily="34" charset="0"/>
              </a:rPr>
              <a:t>Amburgey</a:t>
            </a:r>
            <a:r>
              <a:rPr lang="en-US" sz="1100">
                <a:solidFill>
                  <a:srgbClr val="000000"/>
                </a:solidFill>
                <a:latin typeface="Calibri" panose="020F0502020204030204" pitchFamily="34" charset="0"/>
                <a:cs typeface="Calibri" panose="020F0502020204030204" pitchFamily="34" charset="0"/>
              </a:rPr>
              <a:t> V, et al. Enhanced Surveillance for Histoplasmosis–9 States, 2018–2019 .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2020 Sept; 7(9):ofaa343.</a:t>
            </a:r>
            <a:endParaRPr lang="en-US" sz="1100">
              <a:solidFill>
                <a:srgbClr val="0F56D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0346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1562868"/>
            <a:ext cx="7945341" cy="675445"/>
          </a:xfrm>
        </p:spPr>
        <p:txBody>
          <a:bodyPr/>
          <a:lstStyle/>
          <a:p>
            <a:r>
              <a:rPr lang="en-US" sz="3000">
                <a:solidFill>
                  <a:srgbClr val="000000"/>
                </a:solidFill>
                <a:latin typeface="Franklin Gothic Demi"/>
                <a:ea typeface="Calibri"/>
                <a:cs typeface="Calibri"/>
              </a:rPr>
              <a:t>Background: Overuse of unnecessary antibiotics</a:t>
            </a:r>
          </a:p>
          <a:p>
            <a:endParaRPr lang="en-US" sz="3000">
              <a:ea typeface="Calibri"/>
              <a:cs typeface="Calibri"/>
            </a:endParaRPr>
          </a:p>
        </p:txBody>
      </p:sp>
      <p:sp>
        <p:nvSpPr>
          <p:cNvPr id="4" name="TextBox 3">
            <a:extLst>
              <a:ext uri="{FF2B5EF4-FFF2-40B4-BE49-F238E27FC236}">
                <a16:creationId xmlns:a16="http://schemas.microsoft.com/office/drawing/2014/main" id="{60531CF6-636A-2E56-348E-A4E33463F120}"/>
              </a:ext>
            </a:extLst>
          </p:cNvPr>
          <p:cNvSpPr txBox="1"/>
          <p:nvPr/>
        </p:nvSpPr>
        <p:spPr>
          <a:xfrm>
            <a:off x="600361" y="2709964"/>
            <a:ext cx="10353966" cy="2477601"/>
          </a:xfrm>
          <a:prstGeom prst="rect">
            <a:avLst/>
          </a:prstGeom>
          <a:noFill/>
        </p:spPr>
        <p:txBody>
          <a:bodyPr wrap="square" lIns="91440" tIns="45720" rIns="91440" bIns="45720" rtlCol="0" anchor="t">
            <a:spAutoFit/>
          </a:bodyPr>
          <a:lstStyle/>
          <a:p>
            <a:pPr algn="ctr">
              <a:spcAft>
                <a:spcPts val="600"/>
              </a:spcAft>
            </a:pPr>
            <a:r>
              <a:rPr lang="en-US" sz="2900" b="1">
                <a:solidFill>
                  <a:srgbClr val="000000"/>
                </a:solidFill>
                <a:ea typeface="+mn-lt"/>
                <a:cs typeface="+mn-lt"/>
              </a:rPr>
              <a:t>&gt;50% </a:t>
            </a:r>
            <a:r>
              <a:rPr lang="en-US" sz="2900">
                <a:solidFill>
                  <a:srgbClr val="000000"/>
                </a:solidFill>
                <a:ea typeface="+mn-lt"/>
                <a:cs typeface="+mn-lt"/>
              </a:rPr>
              <a:t>receive </a:t>
            </a:r>
            <a:r>
              <a:rPr lang="en-US" sz="2900" b="1">
                <a:solidFill>
                  <a:srgbClr val="000000"/>
                </a:solidFill>
                <a:ea typeface="+mn-lt"/>
                <a:cs typeface="+mn-lt"/>
              </a:rPr>
              <a:t>antibiotics</a:t>
            </a:r>
            <a:r>
              <a:rPr lang="en-US" sz="2900">
                <a:solidFill>
                  <a:srgbClr val="000000"/>
                </a:solidFill>
                <a:ea typeface="+mn-lt"/>
                <a:cs typeface="+mn-lt"/>
              </a:rPr>
              <a:t> before diagnosis of histoplasmosis or coccidioidomycosis</a:t>
            </a:r>
          </a:p>
          <a:p>
            <a:pPr algn="ctr">
              <a:spcAft>
                <a:spcPts val="600"/>
              </a:spcAft>
            </a:pPr>
            <a:endParaRPr lang="en-US" sz="2900">
              <a:solidFill>
                <a:srgbClr val="000000"/>
              </a:solidFill>
              <a:ea typeface="+mn-lt"/>
              <a:cs typeface="+mn-lt"/>
            </a:endParaRPr>
          </a:p>
          <a:p>
            <a:pPr algn="ctr">
              <a:spcAft>
                <a:spcPts val="600"/>
              </a:spcAft>
            </a:pPr>
            <a:r>
              <a:rPr lang="en-US" sz="2900">
                <a:solidFill>
                  <a:srgbClr val="000000"/>
                </a:solidFill>
                <a:ea typeface="+mn-lt"/>
                <a:cs typeface="+mn-lt"/>
              </a:rPr>
              <a:t>Most patients receive</a:t>
            </a:r>
            <a:r>
              <a:rPr lang="en-US" sz="2900" b="1">
                <a:solidFill>
                  <a:srgbClr val="000000"/>
                </a:solidFill>
                <a:ea typeface="+mn-lt"/>
                <a:cs typeface="+mn-lt"/>
              </a:rPr>
              <a:t> ≥2 </a:t>
            </a:r>
            <a:r>
              <a:rPr lang="en-US" sz="2900">
                <a:solidFill>
                  <a:srgbClr val="000000"/>
                </a:solidFill>
                <a:ea typeface="+mn-lt"/>
                <a:cs typeface="+mn-lt"/>
              </a:rPr>
              <a:t>rounds of </a:t>
            </a:r>
            <a:r>
              <a:rPr lang="en-US" sz="2900" b="1">
                <a:solidFill>
                  <a:srgbClr val="000000"/>
                </a:solidFill>
                <a:ea typeface="+mn-lt"/>
                <a:cs typeface="+mn-lt"/>
              </a:rPr>
              <a:t>antibiotics</a:t>
            </a:r>
            <a:r>
              <a:rPr lang="en-US" sz="2900">
                <a:solidFill>
                  <a:srgbClr val="000000"/>
                </a:solidFill>
                <a:ea typeface="+mn-lt"/>
                <a:cs typeface="+mn-lt"/>
              </a:rPr>
              <a:t> before being tested for an endemic fungal infection</a:t>
            </a:r>
            <a:endParaRPr lang="en-US">
              <a:ea typeface="+mn-lt"/>
              <a:cs typeface="+mn-lt"/>
            </a:endParaRPr>
          </a:p>
        </p:txBody>
      </p:sp>
      <p:sp>
        <p:nvSpPr>
          <p:cNvPr id="5" name="Rectangle 4">
            <a:extLst>
              <a:ext uri="{FF2B5EF4-FFF2-40B4-BE49-F238E27FC236}">
                <a16:creationId xmlns:a16="http://schemas.microsoft.com/office/drawing/2014/main" id="{F3E51AED-2457-9466-DF82-003B8EFFB525}"/>
              </a:ext>
            </a:extLst>
          </p:cNvPr>
          <p:cNvSpPr/>
          <p:nvPr/>
        </p:nvSpPr>
        <p:spPr>
          <a:xfrm>
            <a:off x="257218" y="5983197"/>
            <a:ext cx="11677564" cy="600164"/>
          </a:xfrm>
          <a:prstGeom prst="rect">
            <a:avLst/>
          </a:prstGeom>
        </p:spPr>
        <p:txBody>
          <a:bodyPr wrap="square">
            <a:spAutoFit/>
          </a:bodyPr>
          <a:lstStyle/>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Ireland M, Weinberg MP, Gruninger R, Weigand J, Chen L, et al. Enhanced Surveillance for Coccidioidomycosis, 14 U.S. States, 2016. </a:t>
            </a:r>
            <a:r>
              <a:rPr lang="en-US" sz="1100" i="1">
                <a:solidFill>
                  <a:srgbClr val="000000"/>
                </a:solidFill>
                <a:latin typeface="Calibri" panose="020F0502020204030204" pitchFamily="34" charset="0"/>
                <a:cs typeface="Calibri" panose="020F0502020204030204" pitchFamily="34" charset="0"/>
              </a:rPr>
              <a:t>Emerging Infectious Diseases</a:t>
            </a:r>
            <a:r>
              <a:rPr lang="en-US" sz="1100">
                <a:solidFill>
                  <a:srgbClr val="000000"/>
                </a:solidFill>
                <a:latin typeface="Calibri" panose="020F0502020204030204" pitchFamily="34" charset="0"/>
                <a:cs typeface="Calibri" panose="020F0502020204030204" pitchFamily="34" charset="0"/>
              </a:rPr>
              <a:t>. 2018 Aug; 24(8).</a:t>
            </a:r>
          </a:p>
          <a:p>
            <a:pPr defTabSz="1219170" eaLnBrk="0" fontAlgn="base" hangingPunct="0">
              <a:spcBef>
                <a:spcPct val="0"/>
              </a:spcBef>
              <a:spcAft>
                <a:spcPct val="0"/>
              </a:spcAft>
            </a:pPr>
            <a:r>
              <a:rPr lang="en-US" sz="1100" err="1">
                <a:solidFill>
                  <a:srgbClr val="000000"/>
                </a:solidFill>
                <a:latin typeface="Calibri" panose="020F0502020204030204" pitchFamily="34" charset="0"/>
                <a:cs typeface="Calibri" panose="020F0502020204030204" pitchFamily="34" charset="0"/>
              </a:rPr>
              <a:t>Alpern</a:t>
            </a:r>
            <a:r>
              <a:rPr lang="en-US" sz="1100">
                <a:solidFill>
                  <a:srgbClr val="000000"/>
                </a:solidFill>
                <a:latin typeface="Calibri" panose="020F0502020204030204" pitchFamily="34" charset="0"/>
                <a:cs typeface="Calibri" panose="020F0502020204030204" pitchFamily="34" charset="0"/>
              </a:rPr>
              <a:t> JD, Bahr NC, Vazquez-Benitez G, Boulware DR, </a:t>
            </a:r>
            <a:r>
              <a:rPr lang="en-US" sz="1100" err="1">
                <a:solidFill>
                  <a:srgbClr val="000000"/>
                </a:solidFill>
                <a:latin typeface="Calibri" panose="020F0502020204030204" pitchFamily="34" charset="0"/>
                <a:cs typeface="Calibri" panose="020F0502020204030204" pitchFamily="34" charset="0"/>
              </a:rPr>
              <a:t>Sellman</a:t>
            </a:r>
            <a:r>
              <a:rPr lang="en-US" sz="1100">
                <a:solidFill>
                  <a:srgbClr val="000000"/>
                </a:solidFill>
                <a:latin typeface="Calibri" panose="020F0502020204030204" pitchFamily="34" charset="0"/>
                <a:cs typeface="Calibri" panose="020F0502020204030204" pitchFamily="34" charset="0"/>
              </a:rPr>
              <a:t> JS, </a:t>
            </a:r>
            <a:r>
              <a:rPr lang="en-US" sz="1100" err="1">
                <a:solidFill>
                  <a:srgbClr val="000000"/>
                </a:solidFill>
                <a:latin typeface="Calibri" panose="020F0502020204030204" pitchFamily="34" charset="0"/>
                <a:cs typeface="Calibri" panose="020F0502020204030204" pitchFamily="34" charset="0"/>
              </a:rPr>
              <a:t>Sarosi</a:t>
            </a:r>
            <a:r>
              <a:rPr lang="en-US" sz="1100">
                <a:solidFill>
                  <a:srgbClr val="000000"/>
                </a:solidFill>
                <a:latin typeface="Calibri" panose="020F0502020204030204" pitchFamily="34" charset="0"/>
                <a:cs typeface="Calibri" panose="020F0502020204030204" pitchFamily="34" charset="0"/>
              </a:rPr>
              <a:t> GA. Diagnostic Delay and Antibiotic Overuse in Acute Pulmonary Blastomycosis.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2016 Apr 19;3(2):ofw078.</a:t>
            </a:r>
          </a:p>
          <a:p>
            <a:pPr defTabSz="1219170" eaLnBrk="0" fontAlgn="base" hangingPunct="0">
              <a:spcBef>
                <a:spcPct val="0"/>
              </a:spcBef>
              <a:spcAft>
                <a:spcPct val="0"/>
              </a:spcAft>
            </a:pPr>
            <a:r>
              <a:rPr lang="en-US" sz="1100">
                <a:solidFill>
                  <a:srgbClr val="000000"/>
                </a:solidFill>
                <a:latin typeface="Calibri" panose="020F0502020204030204" pitchFamily="34" charset="0"/>
                <a:cs typeface="Calibri" panose="020F0502020204030204" pitchFamily="34" charset="0"/>
              </a:rPr>
              <a:t>Benedict K, McCracken S, Signs K, Ireland M, </a:t>
            </a:r>
            <a:r>
              <a:rPr lang="en-US" sz="1100" err="1">
                <a:solidFill>
                  <a:srgbClr val="000000"/>
                </a:solidFill>
                <a:latin typeface="Calibri" panose="020F0502020204030204" pitchFamily="34" charset="0"/>
                <a:cs typeface="Calibri" panose="020F0502020204030204" pitchFamily="34" charset="0"/>
              </a:rPr>
              <a:t>Amburgey</a:t>
            </a:r>
            <a:r>
              <a:rPr lang="en-US" sz="1100">
                <a:solidFill>
                  <a:srgbClr val="000000"/>
                </a:solidFill>
                <a:latin typeface="Calibri" panose="020F0502020204030204" pitchFamily="34" charset="0"/>
                <a:cs typeface="Calibri" panose="020F0502020204030204" pitchFamily="34" charset="0"/>
              </a:rPr>
              <a:t> V, et al. Enhanced Surveillance for Histoplasmosis–9 States, 2018–2019 . </a:t>
            </a:r>
            <a:r>
              <a:rPr lang="en-US" sz="1100" i="1">
                <a:solidFill>
                  <a:srgbClr val="000000"/>
                </a:solidFill>
                <a:latin typeface="Calibri" panose="020F0502020204030204" pitchFamily="34" charset="0"/>
                <a:cs typeface="Calibri" panose="020F0502020204030204" pitchFamily="34" charset="0"/>
              </a:rPr>
              <a:t>Open Forum Infect Dis</a:t>
            </a:r>
            <a:r>
              <a:rPr lang="en-US" sz="1100">
                <a:solidFill>
                  <a:srgbClr val="000000"/>
                </a:solidFill>
                <a:latin typeface="Calibri" panose="020F0502020204030204" pitchFamily="34" charset="0"/>
                <a:cs typeface="Calibri" panose="020F0502020204030204" pitchFamily="34" charset="0"/>
              </a:rPr>
              <a:t>. 2020 Sept; 7(9):ofaa343.</a:t>
            </a:r>
            <a:endParaRPr lang="en-US" sz="1100">
              <a:solidFill>
                <a:srgbClr val="0F56D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8053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Background: Increased healthcare costs</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411478" y="2544637"/>
            <a:ext cx="11013606" cy="3597470"/>
          </a:xfrm>
        </p:spPr>
        <p:txBody>
          <a:bodyPr vert="horz" lIns="0" tIns="45720" rIns="0" bIns="0" rtlCol="0" anchor="t">
            <a:noAutofit/>
          </a:bodyPr>
          <a:lstStyle/>
          <a:p>
            <a:pPr algn="l" rtl="0" fontAlgn="base">
              <a:buFont typeface="Arial" panose="020B0604020202020204" pitchFamily="34" charset="0"/>
              <a:buChar char="•"/>
            </a:pPr>
            <a:endParaRPr lang="en-US" sz="2400" b="0" i="0">
              <a:solidFill>
                <a:srgbClr val="000000"/>
              </a:solidFill>
              <a:effectLst/>
              <a:latin typeface="Calibri"/>
              <a:ea typeface="Calibri"/>
              <a:cs typeface="Calibri"/>
            </a:endParaRPr>
          </a:p>
          <a:p>
            <a:pPr fontAlgn="base">
              <a:buFont typeface="Arial" panose="020B0604020202020204" pitchFamily="34" charset="0"/>
              <a:buChar char="•"/>
            </a:pPr>
            <a:r>
              <a:rPr lang="en-US" sz="2400" b="0" i="0">
                <a:solidFill>
                  <a:srgbClr val="000000"/>
                </a:solidFill>
                <a:effectLst/>
                <a:latin typeface="Calibri"/>
                <a:ea typeface="Calibri"/>
                <a:cs typeface="Calibri"/>
              </a:rPr>
              <a:t>A previous study reported that diagnostic delays in coccidioidomycosis were associated with &gt;$500,000 increase in healthcare costs at a single center (n = 276 patients) in Tucson, Arizona.</a:t>
            </a:r>
            <a:r>
              <a:rPr lang="en-US" sz="2400" b="0" i="0" baseline="30000">
                <a:solidFill>
                  <a:srgbClr val="000000"/>
                </a:solidFill>
                <a:effectLst/>
                <a:latin typeface="Calibri"/>
                <a:ea typeface="Calibri"/>
                <a:cs typeface="Calibri"/>
              </a:rPr>
              <a:t>1</a:t>
            </a:r>
            <a:endParaRPr lang="en-US" sz="2400">
              <a:solidFill>
                <a:srgbClr val="000000"/>
              </a:solidFill>
              <a:latin typeface="Calibri"/>
              <a:ea typeface="Calibri"/>
              <a:cs typeface="Calibri"/>
            </a:endParaRPr>
          </a:p>
          <a:p>
            <a:pPr>
              <a:buFont typeface="Arial" panose="020B0604020202020204" pitchFamily="34" charset="0"/>
              <a:buChar char="•"/>
            </a:pPr>
            <a:r>
              <a:rPr lang="en-US" sz="2400" b="0" i="0">
                <a:solidFill>
                  <a:srgbClr val="000000"/>
                </a:solidFill>
                <a:effectLst/>
                <a:latin typeface="Calibri"/>
                <a:ea typeface="Calibri"/>
                <a:cs typeface="Calibri"/>
              </a:rPr>
              <a:t>However, this association has not been examined for coccidioidomycosis in other areas or for blastomycosis or histoplasmosis.</a:t>
            </a:r>
          </a:p>
          <a:p>
            <a:pPr>
              <a:buFont typeface="Arial" panose="020B0604020202020204" pitchFamily="34" charset="0"/>
              <a:buChar char="•"/>
            </a:pPr>
            <a:r>
              <a:rPr lang="en-US" sz="2400">
                <a:solidFill>
                  <a:srgbClr val="000000"/>
                </a:solidFill>
                <a:latin typeface="Calibri"/>
                <a:cs typeface="Calibri"/>
              </a:rPr>
              <a:t>Large-scale data are needed to guide public health action and policy.</a:t>
            </a:r>
            <a:endParaRPr lang="en-US"/>
          </a:p>
        </p:txBody>
      </p:sp>
      <p:sp>
        <p:nvSpPr>
          <p:cNvPr id="3" name="TextBox 2">
            <a:extLst>
              <a:ext uri="{FF2B5EF4-FFF2-40B4-BE49-F238E27FC236}">
                <a16:creationId xmlns:a16="http://schemas.microsoft.com/office/drawing/2014/main" id="{EBD43377-72B1-EB13-DD4D-B06C40FBA4B0}"/>
              </a:ext>
            </a:extLst>
          </p:cNvPr>
          <p:cNvSpPr txBox="1"/>
          <p:nvPr/>
        </p:nvSpPr>
        <p:spPr>
          <a:xfrm>
            <a:off x="109331" y="6296144"/>
            <a:ext cx="77314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0000"/>
                </a:solidFill>
                <a:latin typeface="Calibri"/>
                <a:ea typeface="Calibri"/>
                <a:cs typeface="Calibri"/>
              </a:rPr>
              <a:t>1. </a:t>
            </a:r>
            <a:r>
              <a:rPr lang="en-US" sz="1800">
                <a:solidFill>
                  <a:srgbClr val="000000"/>
                </a:solidFill>
                <a:latin typeface="Calibri"/>
                <a:ea typeface="Calibri"/>
                <a:cs typeface="Calibri"/>
              </a:rPr>
              <a:t>Donovan et al 2019. </a:t>
            </a:r>
            <a:r>
              <a:rPr lang="en-US" sz="1800" i="1">
                <a:solidFill>
                  <a:srgbClr val="000000"/>
                </a:solidFill>
                <a:latin typeface="Calibri"/>
                <a:ea typeface="Calibri"/>
                <a:cs typeface="Calibri"/>
              </a:rPr>
              <a:t>EID</a:t>
            </a:r>
            <a:r>
              <a:rPr lang="en-US" i="1">
                <a:solidFill>
                  <a:srgbClr val="000000"/>
                </a:solidFill>
                <a:latin typeface="Calibri"/>
                <a:ea typeface="Calibri"/>
                <a:cs typeface="Calibri"/>
              </a:rPr>
              <a:t>. </a:t>
            </a:r>
            <a:r>
              <a:rPr lang="en-US" u="sng">
                <a:solidFill>
                  <a:srgbClr val="4495A2"/>
                </a:solidFill>
                <a:latin typeface="Calibri"/>
                <a:cs typeface="Arial"/>
                <a:hlinkClick r:id="rId4"/>
              </a:rPr>
              <a:t>https://pmc.ncbi.nlm.nih.gov/articles/PMC6711243/</a:t>
            </a:r>
            <a:endParaRPr lang="en-US"/>
          </a:p>
        </p:txBody>
      </p:sp>
    </p:spTree>
    <p:extLst>
      <p:ext uri="{BB962C8B-B14F-4D97-AF65-F5344CB8AC3E}">
        <p14:creationId xmlns:p14="http://schemas.microsoft.com/office/powerpoint/2010/main" val="403100314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1831809"/>
            <a:ext cx="7945341" cy="675445"/>
          </a:xfrm>
        </p:spPr>
        <p:txBody>
          <a:bodyPr/>
          <a:lstStyle/>
          <a:p>
            <a:r>
              <a:rPr lang="en-US">
                <a:solidFill>
                  <a:srgbClr val="000000"/>
                </a:solidFill>
                <a:latin typeface="Franklin Gothic Demi"/>
                <a:ea typeface="Calibri"/>
                <a:cs typeface="Calibri"/>
              </a:rPr>
              <a:t>Project Objective and Hypothesis</a:t>
            </a:r>
          </a:p>
          <a:p>
            <a:endParaRPr lang="en-US">
              <a:ea typeface="Calibri"/>
              <a:cs typeface="Calibri"/>
            </a:endParaRPr>
          </a:p>
        </p:txBody>
      </p:sp>
      <p:sp>
        <p:nvSpPr>
          <p:cNvPr id="3" name="TextBox 2">
            <a:extLst>
              <a:ext uri="{FF2B5EF4-FFF2-40B4-BE49-F238E27FC236}">
                <a16:creationId xmlns:a16="http://schemas.microsoft.com/office/drawing/2014/main" id="{0A87DF6A-72BC-ADC8-81FC-F2DF544AD9E5}"/>
              </a:ext>
            </a:extLst>
          </p:cNvPr>
          <p:cNvSpPr txBox="1"/>
          <p:nvPr/>
        </p:nvSpPr>
        <p:spPr>
          <a:xfrm>
            <a:off x="782168" y="2770093"/>
            <a:ext cx="10052979"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u="sng">
                <a:solidFill>
                  <a:schemeClr val="bg1"/>
                </a:solidFill>
                <a:latin typeface="Franklin Gothic Book"/>
                <a:ea typeface="Calibri"/>
                <a:cs typeface="Calibri"/>
              </a:rPr>
              <a:t>Project objective:</a:t>
            </a:r>
            <a:r>
              <a:rPr lang="en-US" sz="2400">
                <a:solidFill>
                  <a:schemeClr val="bg1"/>
                </a:solidFill>
                <a:latin typeface="Franklin Gothic Book"/>
                <a:ea typeface="Calibri"/>
                <a:cs typeface="Calibri"/>
              </a:rPr>
              <a:t> Our goal is to model the impact of diagnostic delays on cost of treatment for endemic mycoses (coccidioidomycosis, blastomycosis, histoplasmosis). </a:t>
            </a:r>
          </a:p>
          <a:p>
            <a:pPr marL="285750" indent="-285750">
              <a:buFont typeface="Arial"/>
              <a:buChar char="•"/>
            </a:pPr>
            <a:endParaRPr lang="en-US" sz="2400">
              <a:solidFill>
                <a:schemeClr val="bg1"/>
              </a:solidFill>
              <a:latin typeface="Franklin Gothic Book"/>
              <a:ea typeface="Calibri"/>
              <a:cs typeface="Calibri"/>
            </a:endParaRPr>
          </a:p>
          <a:p>
            <a:pPr marL="285750" indent="-285750">
              <a:buFont typeface="Arial"/>
              <a:buChar char="•"/>
            </a:pPr>
            <a:r>
              <a:rPr lang="en-US" sz="2400">
                <a:solidFill>
                  <a:schemeClr val="bg1"/>
                </a:solidFill>
                <a:latin typeface="Franklin Gothic Book"/>
                <a:ea typeface="Calibri"/>
                <a:cs typeface="Calibri"/>
              </a:rPr>
              <a:t>We hypothesize that diagnostic delays will significantly increase the cost of treatment.</a:t>
            </a:r>
          </a:p>
          <a:p>
            <a:pPr marL="285750" indent="-285750">
              <a:buFont typeface="Arial"/>
              <a:buChar char="•"/>
            </a:pPr>
            <a:endParaRPr lang="en-US" sz="2400">
              <a:solidFill>
                <a:schemeClr val="bg1"/>
              </a:solidFill>
              <a:latin typeface="Franklin Gothic Book"/>
              <a:ea typeface="Calibri"/>
              <a:cs typeface="Calibri"/>
            </a:endParaRPr>
          </a:p>
          <a:p>
            <a:pPr marL="285750" indent="-285750">
              <a:buFont typeface="Arial"/>
              <a:buChar char="•"/>
            </a:pPr>
            <a:r>
              <a:rPr lang="en-US" sz="2400">
                <a:solidFill>
                  <a:schemeClr val="bg1"/>
                </a:solidFill>
                <a:latin typeface="Franklin Gothic Book"/>
                <a:ea typeface="Calibri"/>
                <a:cs typeface="Calibri"/>
              </a:rPr>
              <a:t>We are using </a:t>
            </a:r>
            <a:r>
              <a:rPr lang="en-US" sz="2400" b="0" i="0">
                <a:solidFill>
                  <a:srgbClr val="000000"/>
                </a:solidFill>
                <a:effectLst/>
                <a:latin typeface="WordVisi_MSFontService"/>
              </a:rPr>
              <a:t>a large commercial health insurance claims database to evaluate this question.</a:t>
            </a:r>
            <a:endParaRPr lang="en-US" sz="2400">
              <a:solidFill>
                <a:schemeClr val="bg1"/>
              </a:solidFill>
              <a:ea typeface="Calibri"/>
              <a:cs typeface="Calibri"/>
            </a:endParaRPr>
          </a:p>
        </p:txBody>
      </p:sp>
    </p:spTree>
    <p:extLst>
      <p:ext uri="{BB962C8B-B14F-4D97-AF65-F5344CB8AC3E}">
        <p14:creationId xmlns:p14="http://schemas.microsoft.com/office/powerpoint/2010/main" val="2246361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Causal Diagram </a:t>
            </a:r>
          </a:p>
        </p:txBody>
      </p:sp>
      <p:grpSp>
        <p:nvGrpSpPr>
          <p:cNvPr id="18" name="Group 17">
            <a:extLst>
              <a:ext uri="{FF2B5EF4-FFF2-40B4-BE49-F238E27FC236}">
                <a16:creationId xmlns:a16="http://schemas.microsoft.com/office/drawing/2014/main" id="{56B2DEE1-DA32-D135-8AFA-0F2CE08F268E}"/>
              </a:ext>
            </a:extLst>
          </p:cNvPr>
          <p:cNvGrpSpPr/>
          <p:nvPr/>
        </p:nvGrpSpPr>
        <p:grpSpPr>
          <a:xfrm>
            <a:off x="1052052" y="2461995"/>
            <a:ext cx="9483868" cy="3960276"/>
            <a:chOff x="1052052" y="2461995"/>
            <a:chExt cx="9483868" cy="3960276"/>
          </a:xfrm>
        </p:grpSpPr>
        <p:sp>
          <p:nvSpPr>
            <p:cNvPr id="3" name="TextBox 2">
              <a:extLst>
                <a:ext uri="{FF2B5EF4-FFF2-40B4-BE49-F238E27FC236}">
                  <a16:creationId xmlns:a16="http://schemas.microsoft.com/office/drawing/2014/main" id="{D8FB09D8-A76C-2215-46A3-159A079242EE}"/>
                </a:ext>
              </a:extLst>
            </p:cNvPr>
            <p:cNvSpPr txBox="1"/>
            <p:nvPr/>
          </p:nvSpPr>
          <p:spPr>
            <a:xfrm>
              <a:off x="2017059" y="5221942"/>
              <a:ext cx="7886699" cy="120032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solidFill>
                  <a:schemeClr val="bg1"/>
                </a:solidFill>
                <a:ea typeface="+mn-lt"/>
                <a:cs typeface="+mn-lt"/>
              </a:endParaRPr>
            </a:p>
            <a:p>
              <a:r>
                <a:rPr lang="en-US" sz="2400" u="sng">
                  <a:solidFill>
                    <a:schemeClr val="bg1"/>
                  </a:solidFill>
                  <a:ea typeface="+mn-lt"/>
                  <a:cs typeface="+mn-lt"/>
                </a:rPr>
                <a:t>Confounders</a:t>
              </a:r>
              <a:r>
                <a:rPr lang="en-US" sz="2400">
                  <a:solidFill>
                    <a:schemeClr val="bg1"/>
                  </a:solidFill>
                  <a:ea typeface="+mn-lt"/>
                  <a:cs typeface="+mn-lt"/>
                </a:rPr>
                <a:t>: Sex, age group, urbanicity, insurance status, antibiotics, antifungals, previous immune condition</a:t>
              </a:r>
              <a:endParaRPr lang="en-US" sz="2400">
                <a:solidFill>
                  <a:schemeClr val="bg1"/>
                </a:solidFill>
              </a:endParaRPr>
            </a:p>
          </p:txBody>
        </p:sp>
        <p:sp>
          <p:nvSpPr>
            <p:cNvPr id="4" name="TextBox 3">
              <a:extLst>
                <a:ext uri="{FF2B5EF4-FFF2-40B4-BE49-F238E27FC236}">
                  <a16:creationId xmlns:a16="http://schemas.microsoft.com/office/drawing/2014/main" id="{57D53873-CA85-94A6-2D04-E6208EEF1AEE}"/>
                </a:ext>
              </a:extLst>
            </p:cNvPr>
            <p:cNvSpPr txBox="1"/>
            <p:nvPr/>
          </p:nvSpPr>
          <p:spPr>
            <a:xfrm>
              <a:off x="1052052" y="2831690"/>
              <a:ext cx="2458064" cy="830997"/>
            </a:xfrm>
            <a:prstGeom prst="rect">
              <a:avLst/>
            </a:prstGeom>
            <a:solidFill>
              <a:srgbClr val="0070C0"/>
            </a:solidFill>
            <a:ln w="28575">
              <a:solidFill>
                <a:srgbClr val="002060"/>
              </a:solidFill>
            </a:ln>
          </p:spPr>
          <p:txBody>
            <a:bodyPr wrap="square" rtlCol="0">
              <a:spAutoFit/>
            </a:bodyPr>
            <a:lstStyle/>
            <a:p>
              <a:pPr algn="ctr"/>
              <a:r>
                <a:rPr lang="en-US" sz="2400"/>
                <a:t>Delay to diagnosis (days)</a:t>
              </a:r>
            </a:p>
          </p:txBody>
        </p:sp>
        <p:sp>
          <p:nvSpPr>
            <p:cNvPr id="6" name="TextBox 5">
              <a:extLst>
                <a:ext uri="{FF2B5EF4-FFF2-40B4-BE49-F238E27FC236}">
                  <a16:creationId xmlns:a16="http://schemas.microsoft.com/office/drawing/2014/main" id="{19900A43-4CD7-1D62-F942-3152F601131E}"/>
                </a:ext>
              </a:extLst>
            </p:cNvPr>
            <p:cNvSpPr txBox="1"/>
            <p:nvPr/>
          </p:nvSpPr>
          <p:spPr>
            <a:xfrm>
              <a:off x="7310668" y="2883213"/>
              <a:ext cx="3225252" cy="830997"/>
            </a:xfrm>
            <a:prstGeom prst="rect">
              <a:avLst/>
            </a:prstGeom>
            <a:solidFill>
              <a:schemeClr val="accent5"/>
            </a:solidFill>
            <a:ln w="28575">
              <a:solidFill>
                <a:schemeClr val="accent5">
                  <a:lumMod val="75000"/>
                </a:schemeClr>
              </a:solidFill>
            </a:ln>
          </p:spPr>
          <p:txBody>
            <a:bodyPr wrap="square" rtlCol="0">
              <a:spAutoFit/>
            </a:bodyPr>
            <a:lstStyle/>
            <a:p>
              <a:pPr algn="ctr"/>
              <a:r>
                <a:rPr lang="en-US" sz="2400"/>
                <a:t>Cost of healthcare visits and treatment</a:t>
              </a:r>
            </a:p>
          </p:txBody>
        </p:sp>
        <p:sp>
          <p:nvSpPr>
            <p:cNvPr id="7" name="TextBox 6">
              <a:extLst>
                <a:ext uri="{FF2B5EF4-FFF2-40B4-BE49-F238E27FC236}">
                  <a16:creationId xmlns:a16="http://schemas.microsoft.com/office/drawing/2014/main" id="{5A6DB1DD-3D68-2E36-824E-E64FD0F155AD}"/>
                </a:ext>
              </a:extLst>
            </p:cNvPr>
            <p:cNvSpPr txBox="1"/>
            <p:nvPr/>
          </p:nvSpPr>
          <p:spPr>
            <a:xfrm>
              <a:off x="3510116" y="4667943"/>
              <a:ext cx="4149812" cy="677108"/>
            </a:xfrm>
            <a:prstGeom prst="rect">
              <a:avLst/>
            </a:prstGeom>
            <a:solidFill>
              <a:schemeClr val="accent6">
                <a:lumMod val="75000"/>
              </a:schemeClr>
            </a:solidFill>
            <a:ln w="28575">
              <a:solidFill>
                <a:schemeClr val="accent6">
                  <a:lumMod val="50000"/>
                </a:schemeClr>
              </a:solidFill>
            </a:ln>
          </p:spPr>
          <p:txBody>
            <a:bodyPr wrap="square" rtlCol="0">
              <a:spAutoFit/>
            </a:bodyPr>
            <a:lstStyle/>
            <a:p>
              <a:pPr algn="ctr">
                <a:spcBef>
                  <a:spcPts val="600"/>
                </a:spcBef>
              </a:pPr>
              <a:r>
                <a:rPr lang="en-US" sz="2400"/>
                <a:t>Potential confounders</a:t>
              </a:r>
            </a:p>
            <a:p>
              <a:pPr algn="ctr"/>
              <a:endParaRPr lang="en-US" sz="1400"/>
            </a:p>
          </p:txBody>
        </p:sp>
        <p:cxnSp>
          <p:nvCxnSpPr>
            <p:cNvPr id="9" name="Straight Arrow Connector 8">
              <a:extLst>
                <a:ext uri="{FF2B5EF4-FFF2-40B4-BE49-F238E27FC236}">
                  <a16:creationId xmlns:a16="http://schemas.microsoft.com/office/drawing/2014/main" id="{8A0F6537-6FF8-3BEB-3E3F-78D41750FE19}"/>
                </a:ext>
              </a:extLst>
            </p:cNvPr>
            <p:cNvCxnSpPr>
              <a:cxnSpLocks/>
            </p:cNvCxnSpPr>
            <p:nvPr/>
          </p:nvCxnSpPr>
          <p:spPr>
            <a:xfrm flipH="1" flipV="1">
              <a:off x="3373120" y="3714210"/>
              <a:ext cx="1178669" cy="852985"/>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669362F-508D-4298-6B3F-1027780129EB}"/>
                </a:ext>
              </a:extLst>
            </p:cNvPr>
            <p:cNvCxnSpPr>
              <a:cxnSpLocks/>
            </p:cNvCxnSpPr>
            <p:nvPr/>
          </p:nvCxnSpPr>
          <p:spPr>
            <a:xfrm flipV="1">
              <a:off x="6400088" y="3789680"/>
              <a:ext cx="1087832" cy="767174"/>
            </a:xfrm>
            <a:prstGeom prst="straightConnector1">
              <a:avLst/>
            </a:prstGeom>
            <a:ln w="571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91F16A1-23AD-FC38-473D-AD14A1C25196}"/>
                </a:ext>
              </a:extLst>
            </p:cNvPr>
            <p:cNvCxnSpPr>
              <a:cxnSpLocks/>
            </p:cNvCxnSpPr>
            <p:nvPr/>
          </p:nvCxnSpPr>
          <p:spPr>
            <a:xfrm>
              <a:off x="3698240" y="3247188"/>
              <a:ext cx="3434080" cy="0"/>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6EE67B8-667C-5C30-C543-D30D7CD14FAA}"/>
                </a:ext>
              </a:extLst>
            </p:cNvPr>
            <p:cNvSpPr txBox="1"/>
            <p:nvPr/>
          </p:nvSpPr>
          <p:spPr>
            <a:xfrm>
              <a:off x="4236420" y="2461995"/>
              <a:ext cx="2347943" cy="707886"/>
            </a:xfrm>
            <a:prstGeom prst="rect">
              <a:avLst/>
            </a:prstGeom>
            <a:noFill/>
          </p:spPr>
          <p:txBody>
            <a:bodyPr wrap="square" rtlCol="0">
              <a:spAutoFit/>
            </a:bodyPr>
            <a:lstStyle/>
            <a:p>
              <a:pPr algn="ctr"/>
              <a:r>
                <a:rPr lang="en-US" sz="2000" i="1">
                  <a:solidFill>
                    <a:srgbClr val="002060"/>
                  </a:solidFill>
                </a:rPr>
                <a:t>Effect we are trying to estimate</a:t>
              </a:r>
            </a:p>
          </p:txBody>
        </p:sp>
      </p:grpSp>
    </p:spTree>
    <p:extLst>
      <p:ext uri="{BB962C8B-B14F-4D97-AF65-F5344CB8AC3E}">
        <p14:creationId xmlns:p14="http://schemas.microsoft.com/office/powerpoint/2010/main" val="1114588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59" y="787013"/>
            <a:ext cx="7945341" cy="675445"/>
          </a:xfrm>
        </p:spPr>
        <p:txBody>
          <a:bodyPr/>
          <a:lstStyle/>
          <a:p>
            <a:r>
              <a:rPr lang="en-US"/>
              <a:t>Methods – Data </a:t>
            </a:r>
          </a:p>
        </p:txBody>
      </p:sp>
      <p:sp>
        <p:nvSpPr>
          <p:cNvPr id="6" name="Content Placeholder 5">
            <a:extLst>
              <a:ext uri="{FF2B5EF4-FFF2-40B4-BE49-F238E27FC236}">
                <a16:creationId xmlns:a16="http://schemas.microsoft.com/office/drawing/2014/main" id="{E04AECFE-8BBC-C663-0F54-B8AEF901D2FB}"/>
              </a:ext>
            </a:extLst>
          </p:cNvPr>
          <p:cNvSpPr>
            <a:spLocks noGrp="1"/>
          </p:cNvSpPr>
          <p:nvPr>
            <p:ph sz="quarter" idx="15"/>
          </p:nvPr>
        </p:nvSpPr>
        <p:spPr>
          <a:xfrm>
            <a:off x="594360" y="2440357"/>
            <a:ext cx="11015294" cy="4280492"/>
          </a:xfrm>
        </p:spPr>
        <p:txBody>
          <a:bodyPr vert="horz" lIns="0" tIns="45720" rIns="0" bIns="0" rtlCol="0" anchor="t">
            <a:noAutofit/>
          </a:bodyPr>
          <a:lstStyle/>
          <a:p>
            <a:pPr marL="342900" indent="-342900">
              <a:buFont typeface="Arial" panose="020B0604020202020204" pitchFamily="34" charset="0"/>
              <a:buChar char="•"/>
            </a:pPr>
            <a:r>
              <a:rPr lang="en-US"/>
              <a:t>Used </a:t>
            </a:r>
            <a:r>
              <a:rPr lang="en-US" err="1"/>
              <a:t>MarketScan</a:t>
            </a:r>
            <a:r>
              <a:rPr lang="en-US"/>
              <a:t> health insurance claims data to identify patients diagnosed with histoplasmosis, coccidioidomycosis, blastomycosis (based on ICD-10 codes) during 2017-2022 </a:t>
            </a:r>
          </a:p>
          <a:p>
            <a:pPr marL="342900" indent="-342900">
              <a:buFont typeface="Arial" panose="020B0604020202020204" pitchFamily="34" charset="0"/>
              <a:buChar char="•"/>
            </a:pPr>
            <a:r>
              <a:rPr lang="en-US"/>
              <a:t>Patients needed to be continuously enrolled in the 90 days before and 365 days after their diagnosis (index date)</a:t>
            </a:r>
          </a:p>
          <a:p>
            <a:pPr marL="342900" indent="-342900">
              <a:buFont typeface="Arial" panose="020B0604020202020204" pitchFamily="34" charset="0"/>
              <a:buChar char="•"/>
            </a:pPr>
            <a:r>
              <a:rPr lang="en-US"/>
              <a:t>Identify compatible symptoms or respiratory illnesses that could be mistaken for fungal disease </a:t>
            </a:r>
          </a:p>
          <a:p>
            <a:pPr marL="342900" indent="-342900">
              <a:buFont typeface="Arial" panose="020B0604020202020204" pitchFamily="34" charset="0"/>
              <a:buChar char="•"/>
            </a:pPr>
            <a:r>
              <a:rPr lang="en-US" b="1"/>
              <a:t>Delay time</a:t>
            </a:r>
            <a:r>
              <a:rPr lang="en-US"/>
              <a:t>: </a:t>
            </a:r>
            <a:r>
              <a:rPr lang="en-US">
                <a:latin typeface="Franklin Gothic Book"/>
                <a:ea typeface="Calibri"/>
                <a:cs typeface="Calibri"/>
              </a:rPr>
              <a:t>the number of days between the first visit for compatible symptoms and the index date</a:t>
            </a:r>
            <a:endParaRPr lang="en-US">
              <a:latin typeface="Franklin Gothic Book"/>
            </a:endParaRPr>
          </a:p>
          <a:p>
            <a:pPr marL="342900" indent="-342900">
              <a:buFont typeface="Arial" panose="020B0604020202020204" pitchFamily="34" charset="0"/>
              <a:buChar char="•"/>
            </a:pPr>
            <a:r>
              <a:rPr lang="en-US" b="1">
                <a:latin typeface="Franklin Gothic Book"/>
                <a:ea typeface="Calibri"/>
                <a:cs typeface="Calibri"/>
              </a:rPr>
              <a:t>Total costs (2024 USD) associated with disease</a:t>
            </a:r>
            <a:r>
              <a:rPr lang="en-US"/>
              <a:t>: outpatient visits, hospitalizations, antibiotics, and antifungals</a:t>
            </a:r>
          </a:p>
          <a:p>
            <a:pPr marL="342900" indent="-342900">
              <a:buFont typeface="Arial" panose="020B0604020202020204" pitchFamily="34" charset="0"/>
              <a:buChar char="•"/>
            </a:pPr>
            <a:r>
              <a:rPr lang="en-US" b="1"/>
              <a:t>Adjust for demographics</a:t>
            </a:r>
            <a:r>
              <a:rPr lang="en-US"/>
              <a:t>: </a:t>
            </a:r>
            <a:r>
              <a:rPr lang="en-US" b="0" i="0">
                <a:solidFill>
                  <a:srgbClr val="000000"/>
                </a:solidFill>
                <a:effectLst/>
                <a:latin typeface="Calibri"/>
                <a:ea typeface="Calibri"/>
                <a:cs typeface="Calibri"/>
              </a:rPr>
              <a:t>sex, age, region, insurance type, urbanicity, and presence of underlying condition(s)</a:t>
            </a:r>
            <a:endParaRPr lang="en-US">
              <a:latin typeface="Calibri"/>
              <a:ea typeface="Calibri"/>
              <a:cs typeface="Calibri"/>
            </a:endParaRPr>
          </a:p>
        </p:txBody>
      </p:sp>
    </p:spTree>
    <p:extLst>
      <p:ext uri="{BB962C8B-B14F-4D97-AF65-F5344CB8AC3E}">
        <p14:creationId xmlns:p14="http://schemas.microsoft.com/office/powerpoint/2010/main" val="4099523951"/>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AD8E391CA616B44B23AF164F23B7D81" ma:contentTypeVersion="18" ma:contentTypeDescription="Create a new document." ma:contentTypeScope="" ma:versionID="2d4777bcb5267c5cb4710d4ee2b0284f">
  <xsd:schema xmlns:xsd="http://www.w3.org/2001/XMLSchema" xmlns:xs="http://www.w3.org/2001/XMLSchema" xmlns:p="http://schemas.microsoft.com/office/2006/metadata/properties" xmlns:ns2="f33a324a-c761-4556-ab89-22eef2b1ce0b" xmlns:ns3="3b08d87d-7d4b-4797-b7cd-a7c4de1f44ce" targetNamespace="http://schemas.microsoft.com/office/2006/metadata/properties" ma:root="true" ma:fieldsID="bdf1bcf8aafd94c062cc3a7d815c9e76" ns2:_="" ns3:_="">
    <xsd:import namespace="f33a324a-c761-4556-ab89-22eef2b1ce0b"/>
    <xsd:import namespace="3b08d87d-7d4b-4797-b7cd-a7c4de1f44c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LengthInSeconds" minOccurs="0"/>
                <xsd:element ref="ns3:SharedWithUsers" minOccurs="0"/>
                <xsd:element ref="ns3:SharedWithDetails" minOccurs="0"/>
                <xsd:element ref="ns2:MediaServiceOCR" minOccurs="0"/>
                <xsd:element ref="ns2:lcf76f155ced4ddcb4097134ff3c332f" minOccurs="0"/>
                <xsd:element ref="ns3:TaxCatchAll" minOccurs="0"/>
                <xsd:element ref="ns2:DateTime" minOccurs="0"/>
                <xsd:element ref="ns2:MediaServiceObjectDetectorVersions" minOccurs="0"/>
                <xsd:element ref="ns2:MediaServiceLocation" minOccurs="0"/>
                <xsd:element ref="ns2:MediaServiceSearchProperties" minOccurs="0"/>
                <xsd:element ref="ns2:Comme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3a324a-c761-4556-ab89-22eef2b1ce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9353dbe8-8260-4ccf-8219-3d2995e6fa15" ma:termSetId="09814cd3-568e-fe90-9814-8d621ff8fb84" ma:anchorId="fba54fb3-c3e1-fe81-a776-ca4b69148c4d" ma:open="true" ma:isKeyword="false">
      <xsd:complexType>
        <xsd:sequence>
          <xsd:element ref="pc:Terms" minOccurs="0" maxOccurs="1"/>
        </xsd:sequence>
      </xsd:complexType>
    </xsd:element>
    <xsd:element name="DateTime" ma:index="21" nillable="true" ma:displayName="Date &amp; Time" ma:format="DateOnly" ma:internalName="DateTime">
      <xsd:simpleType>
        <xsd:restriction base="dms:DateTim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Comment" ma:index="25" nillable="true" ma:displayName="Comment" ma:description="abstracts" ma:format="Dropdown" ma:internalName="Comment">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b08d87d-7d4b-4797-b7cd-a7c4de1f44c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07e9a3b-3001-4d1c-8df8-e1f016a5cd9d}" ma:internalName="TaxCatchAll" ma:showField="CatchAllData" ma:web="3b08d87d-7d4b-4797-b7cd-a7c4de1f44c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b08d87d-7d4b-4797-b7cd-a7c4de1f44ce" xsi:nil="true"/>
    <DateTime xmlns="f33a324a-c761-4556-ab89-22eef2b1ce0b" xsi:nil="true"/>
    <Comment xmlns="f33a324a-c761-4556-ab89-22eef2b1ce0b" xsi:nil="true"/>
    <lcf76f155ced4ddcb4097134ff3c332f xmlns="f33a324a-c761-4556-ab89-22eef2b1ce0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2DE6993-1C2B-4B7D-9334-8C8EF4D94C1B}">
  <ds:schemaRefs>
    <ds:schemaRef ds:uri="3b08d87d-7d4b-4797-b7cd-a7c4de1f44ce"/>
    <ds:schemaRef ds:uri="f33a324a-c761-4556-ab89-22eef2b1ce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4F4B194E-8B30-4377-8C59-ECFB902D2A26}">
  <ds:schemaRefs>
    <ds:schemaRef ds:uri="3b08d87d-7d4b-4797-b7cd-a7c4de1f44ce"/>
    <ds:schemaRef ds:uri="f33a324a-c761-4556-ab89-22eef2b1ce0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{63420CB9-8E4A-4B29-A24A-6306B20056EB}tf78853419_win32</Template>
  <Application>Microsoft Office PowerPoint</Application>
  <PresentationFormat>Widescreen</PresentationFormat>
  <Slides>25</Slides>
  <Notes>25</Notes>
  <HiddenSlides>1</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Custom</vt:lpstr>
      <vt:lpstr>Impact of delays in diagnosis on healthcare costs associated with blastomycosis, coccidioidomycosis and histoplasmosis in a commercially insured population</vt:lpstr>
      <vt:lpstr>PowerPoint Presentation</vt:lpstr>
      <vt:lpstr>Clinical signs and symptoms are nonspecific and often resemble those of other respiratory infections</vt:lpstr>
      <vt:lpstr>Background: Unresolved illness, repeat healthcare visits</vt:lpstr>
      <vt:lpstr>Background: Overuse of unnecessary antibiotics </vt:lpstr>
      <vt:lpstr>Background: Increased healthcare costs</vt:lpstr>
      <vt:lpstr>Project Objective and Hypothesis </vt:lpstr>
      <vt:lpstr>Causal Diagram </vt:lpstr>
      <vt:lpstr>Methods – Data </vt:lpstr>
      <vt:lpstr>Methods – 2 issues </vt:lpstr>
      <vt:lpstr>Methods – Resolving Causality Issue </vt:lpstr>
      <vt:lpstr>Exposure Issue  (Weights)</vt:lpstr>
      <vt:lpstr>Exposure Issue (Outcome Models)</vt:lpstr>
      <vt:lpstr>Methods – 2 Outcome Models </vt:lpstr>
      <vt:lpstr>Results (Truncated Linear Model)</vt:lpstr>
      <vt:lpstr>Results (Categorical Model)</vt:lpstr>
      <vt:lpstr>Conclusions</vt:lpstr>
      <vt:lpstr>Limitations</vt:lpstr>
      <vt:lpstr>Potential Impacts</vt:lpstr>
      <vt:lpstr>Next Steps</vt:lpstr>
      <vt:lpstr>Discussion Questions </vt:lpstr>
      <vt:lpstr>Supplemental Slides</vt:lpstr>
      <vt:lpstr>Methods - Weighting </vt:lpstr>
      <vt:lpstr>Weight Balance </vt:lpstr>
      <vt:lpstr>Weight Balance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Diagnostic Delays in Blasto, Cocci, Histo</dc:title>
  <dc:creator>Massey, Jason (CDC/NCEZID/DFWED/OD)</dc:creator>
  <cp:revision>1</cp:revision>
  <dcterms:created xsi:type="dcterms:W3CDTF">2024-11-04T15:21:11Z</dcterms:created>
  <dcterms:modified xsi:type="dcterms:W3CDTF">2024-12-13T15:24:15Z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0x0101003AD8E391CA616B44B23AF164F23B7D81</vt:lpwstr>
  </property>
  <property fmtid="{D5CDD505-2E9C-101B-9397-08002B2CF9AE}" pid="3" name="MSIP_Label_8af03ff0-41c5-4c41-b55e-fabb8fae94be_Enabled">
    <vt:lpwstr>true</vt:lpwstr>
  </property>
  <property fmtid="{D5CDD505-2E9C-101B-9397-08002B2CF9AE}" pid="4" name="MSIP_Label_8af03ff0-41c5-4c41-b55e-fabb8fae94be_SetDate">
    <vt:lpwstr>2024-11-04T16:57:13Z</vt:lpwstr>
  </property>
  <property fmtid="{D5CDD505-2E9C-101B-9397-08002B2CF9AE}" pid="5" name="MSIP_Label_8af03ff0-41c5-4c41-b55e-fabb8fae94be_Method">
    <vt:lpwstr>Privileged</vt:lpwstr>
  </property>
  <property fmtid="{D5CDD505-2E9C-101B-9397-08002B2CF9AE}" pid="6" name="MSIP_Label_8af03ff0-41c5-4c41-b55e-fabb8fae94be_Name">
    <vt:lpwstr>8af03ff0-41c5-4c41-b55e-fabb8fae94be</vt:lpwstr>
  </property>
  <property fmtid="{D5CDD505-2E9C-101B-9397-08002B2CF9AE}" pid="7" name="MSIP_Label_8af03ff0-41c5-4c41-b55e-fabb8fae94be_SiteId">
    <vt:lpwstr>9ce70869-60db-44fd-abe8-d2767077fc8f</vt:lpwstr>
  </property>
  <property fmtid="{D5CDD505-2E9C-101B-9397-08002B2CF9AE}" pid="8" name="MSIP_Label_8af03ff0-41c5-4c41-b55e-fabb8fae94be_ActionId">
    <vt:lpwstr>2fa250a6-4834-4577-8c2f-e9e4c29544e8</vt:lpwstr>
  </property>
  <property fmtid="{D5CDD505-2E9C-101B-9397-08002B2CF9AE}" pid="9" name="MSIP_Label_8af03ff0-41c5-4c41-b55e-fabb8fae94be_ContentBits">
    <vt:lpwstr>0</vt:lpwstr>
  </property>
  <property fmtid="{D5CDD505-2E9C-101B-9397-08002B2CF9AE}" pid="10" name="MediaServiceImageTags">
    <vt:lpwstr/>
  </property>
</Properties>
</file>