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2T15:51:56.70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1,'1220'0,"-805"34,-318-22,34-3,-110-10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02T15:51:59.51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0,'1344'0,"-1137"13,-22 0,-150-12,-7-1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F180-39A5-2130-0E73-D39380630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2F059-0120-072F-C2E5-654470E6C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DB05F-71FC-3E55-B819-2036B839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C0E9C-49DC-732D-F1BA-49108732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6361-29E8-4044-BAF5-36FACDE5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1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97B04-E23E-F571-544C-1B1FC170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1CCB1-997E-C2D5-3F6A-364E99E40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23A7E-706D-15AB-4084-F0F82339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AAECA-4ACE-AD6E-8AAC-9F5E6187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6D97-84BE-D5D2-BC67-ED01CC3B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9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724A6C-2C6D-99F4-CA07-5ABBC95A6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6168C-40B4-6C52-D006-E95EA15FA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1C465-8C0D-3DFA-F66B-76ED0594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30C0-8B0B-CBD9-F9C9-E58769CA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9F5A-AC90-CB8B-C81F-B0031DA4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830C-454D-13F7-8BCE-FE5345B0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209C-5EB4-24F5-9777-8C3AD9D4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A245-3749-2033-109F-3E5758C4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C6BBB-06D0-E2FE-58DF-C5506A82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7DD7A-5CEB-6233-A80D-77E08E6E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7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AD66-C801-245A-CCDC-6D3B67B21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EB6CE-68C7-24FD-59C4-EA059D9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0282-823F-4F8D-D3EB-5B99BB54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0B8B-0B59-DBAF-526A-6E485AF3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696EE-0DB7-90DE-83CA-253D709C1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DE53-3B8C-6752-65CE-8F1F00C0F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6315-4F0B-A758-8BFF-E28317DFE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76FFD-0FE1-20D1-ED57-CE3A11765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3639-F3AB-66D1-E250-62908C81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42D2A-C424-6DF3-50F9-46321D5B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4855F-2EB4-9E5E-C7B8-60B49E20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5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F145-976A-DB00-FFD4-B84BA1A3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CC60C-2ABF-E791-CA7B-0E1915831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248E2-0019-ECC9-C2EB-029D29D5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D94FB-3C1A-D503-11F0-2E4A49938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C053-0935-45D0-5B51-342F08BB6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A2272B-7A3C-CF14-603C-F14BC8E7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906D2-9786-5B08-E77A-E061D1B9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48D43-3EF0-97B8-1BE8-9D9BF678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9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4030-B4F8-4EE6-52DF-56567C9A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29D5D-D7D6-710D-2A40-D4A5979A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E22B0-F85F-0022-F172-8C808546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4F499-BCF5-CEB8-3FB7-705C9269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12116-EF4B-89A2-324F-8157A26A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111A0-31CA-95AC-FBB3-77173078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A139F-32DC-5883-3FDC-1C01BAB8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5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2196-66C4-9BD4-02FB-AA3DF56B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A28D-5EE7-A01B-D19A-6729A35D9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47DE5-3E53-8B48-FDD7-3480E9047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EC558-A1D2-8B9E-DFEF-6ACA4A65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BDCDC-62E7-615D-B895-D14F4287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F98D7-BC69-CFA4-80EF-E444E6125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7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28D1-A420-0C0A-44DF-FC8B762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CCAE2-102E-43BE-9C75-543E026EC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8148F-E577-9E40-4587-1AA2B4BC7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AA419-FF06-98CD-58CA-D2F28C6F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3FBA3-8C6C-EF79-5358-971E7CD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E4B2E-008C-819B-5890-AA6F9699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475A1-F812-35BD-DAE4-A07D97AC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C914A-4C55-DF81-FFD3-D51B9EA1D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2629-E51F-F345-CAE9-F6615C81B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FAE8A-2D1B-4EAB-844D-DF3EF309CB2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7BF9-1002-67A1-F4DC-F18CA3A70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9EF7-5BD5-316D-25D7-DDB71549B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4C72-2018-4C8B-A855-231A7795D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4F795-0246-A00C-F5D7-C6E054D8E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Veteran Home’s Bivalent Booster and COVID Risk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F85B9-F4F7-26B9-1C09-112B66532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9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62-72A0-A031-BB82-4803B65E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Period and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25C3-8B7A-1051-3758-560E3C05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Exposure: bivalent booster</a:t>
            </a:r>
          </a:p>
          <a:p>
            <a:r>
              <a:rPr lang="en-US" dirty="0"/>
              <a:t>Outcome: covid infection </a:t>
            </a:r>
          </a:p>
          <a:p>
            <a:r>
              <a:rPr lang="en-US" dirty="0"/>
              <a:t>Patients in SVH facilities </a:t>
            </a:r>
          </a:p>
          <a:p>
            <a:r>
              <a:rPr lang="en-US" dirty="0"/>
              <a:t>Time period: 6 months after receiving bivalent booster </a:t>
            </a:r>
          </a:p>
          <a:p>
            <a:r>
              <a:rPr lang="en-US" dirty="0"/>
              <a:t>Potential Covariates:  age, </a:t>
            </a:r>
            <a:r>
              <a:rPr lang="en-US" dirty="0" err="1"/>
              <a:t>bivalent_type</a:t>
            </a:r>
            <a:r>
              <a:rPr lang="en-US" dirty="0"/>
              <a:t>, race, gender, insurance, CT SVI</a:t>
            </a:r>
          </a:p>
          <a:p>
            <a:r>
              <a:rPr lang="en-US" dirty="0"/>
              <a:t>Potential time varying covariates: ???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62-72A0-A031-BB82-4803B65E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25C3-8B7A-1051-3758-560E3C05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B48A5-EAEA-3350-5642-72D8636F0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1892558"/>
            <a:ext cx="8505825" cy="421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62-72A0-A031-BB82-4803B65E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Curves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25C3-8B7A-1051-3758-560E3C059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7423E-AA89-018A-48A6-0053A221A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3759"/>
            <a:ext cx="6096000" cy="4516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E45B2F-EE13-656A-9802-A954EC80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599" y="1502909"/>
            <a:ext cx="6127402" cy="45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0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62-72A0-A031-BB82-4803B65E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Crude Hazard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425C3-8B7A-1051-3758-560E3C05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2075"/>
            <a:ext cx="10515600" cy="10048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3E1E1-7FB5-6CE1-FC3C-B9B08739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4040603"/>
            <a:ext cx="9929813" cy="1550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F2809-9BB3-9A0E-D487-37AF267DA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80" y="1854803"/>
            <a:ext cx="10696575" cy="14287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E113CC-701C-5687-A16E-0FB818642287}"/>
                  </a:ext>
                </a:extLst>
              </p14:cNvPr>
              <p14:cNvContentPartPr/>
              <p14:nvPr/>
            </p14:nvContentPartPr>
            <p14:xfrm>
              <a:off x="8696235" y="5257425"/>
              <a:ext cx="678600" cy="20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E113CC-701C-5687-A16E-0FB8186422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42235" y="5149785"/>
                <a:ext cx="786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E78A2B0-64D4-1657-F4D4-F36A4FDEE180}"/>
                  </a:ext>
                </a:extLst>
              </p14:cNvPr>
              <p14:cNvContentPartPr/>
              <p14:nvPr/>
            </p14:nvContentPartPr>
            <p14:xfrm>
              <a:off x="8657715" y="2981145"/>
              <a:ext cx="648000" cy="10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E78A2B0-64D4-1657-F4D4-F36A4FDEE1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04075" y="2873145"/>
                <a:ext cx="755640" cy="2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16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State Veteran Home’s Bivalent Booster and COVID Risk </vt:lpstr>
      <vt:lpstr>Study Period and Population</vt:lpstr>
      <vt:lpstr>Population Counts</vt:lpstr>
      <vt:lpstr>Survival Curves </vt:lpstr>
      <vt:lpstr>Crude Hazard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Veteran Home’s Bivalent Booster and COVID Risk </dc:title>
  <dc:creator>Massey, Jason (CDC/NCEZID/DHQP/OD) (CTR)</dc:creator>
  <cp:lastModifiedBy>Massey, Jason (CDC/NCEZID/DHQP/OD) (CTR)</cp:lastModifiedBy>
  <cp:revision>5</cp:revision>
  <dcterms:created xsi:type="dcterms:W3CDTF">2024-02-02T14:31:09Z</dcterms:created>
  <dcterms:modified xsi:type="dcterms:W3CDTF">2024-02-02T17:52:20Z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2024-02-02T15:45:50Z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1f732ca9-b67a-4c95-9656-f2b60772c260</vt:lpwstr>
  </property>
  <property fmtid="{D5CDD505-2E9C-101B-9397-08002B2CF9AE}" pid="8" name="MSIP_Label_8af03ff0-41c5-4c41-b55e-fabb8fae94be_ContentBits">
    <vt:lpwstr>0</vt:lpwstr>
  </property>
</Properties>
</file>