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554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D8EB3F9-C586-4E29-A341-918401CD42F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06F59B-AD2A-440F-B742-505E470F9F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FC2F57-798F-4C9D-BAD6-4AEF85C713B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89D988-958B-4C4A-BD61-3794A952A2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2ACF0CF-5CC7-46A3-894B-3D9E7635257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6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27478D9-6B7A-4875-96C0-BC9A41B15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6EE530B-C600-4FA3-B165-48B25A6B9B0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99E62C9C-1307-418F-9441-F2099EF7F73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32AB79-130B-4014-B9F4-52482F4B1E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B3763-4477-448A-BF1F-16299056A7F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8A5E30-E743-4EEF-8C57-647AE08369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8747FD7-E7F9-41C9-BA2C-82A23FF472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B92D8-FC51-4618-8D48-2ACCE70AF5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B4986F-5A83-4C70-9E3A-2BDF121BEEB8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B79D8B2-9617-4E62-ABCB-52667763B5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F6CC2D-A59D-44DC-96FE-E57D01F107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6469E-9038-48AB-A231-C41419144A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EFB277-53E2-4296-A81E-D9514196299D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556691B-21BD-4830-AADE-1AAD174A3B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A85FD4-961D-413C-87B4-BB5F119971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B4BF6-4148-4E57-8B1A-0AF213835C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1A9304-B062-4132-8DE7-2C3DBB06CA73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7637EA-D543-43FC-9E4B-07A91BDC86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7BA295-1065-4628-A51C-6146DED35F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B1C315-8CDE-40A8-8615-7A671399B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792C52-49AE-42A3-AEF7-1BFA3D27052A}" type="slidenum">
              <a:t>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BDA0ED-F078-48CF-AFBF-86773DF06E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6AF462-C29B-4D2F-8B2D-B58A1735AF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180CC4-D758-4D62-B005-AF107AC8FE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8C0795-AD32-4A34-BAE8-3DBA38704A4F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F2C855-C5EE-4CBE-BB24-F07394EE78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EEAE42-D617-4860-95CD-040AD5C54D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776" y="884387"/>
            <a:ext cx="6194023" cy="2801457"/>
          </a:xfrm>
        </p:spPr>
        <p:txBody>
          <a:bodyPr bIns="0" anchor="b">
            <a:normAutofit/>
          </a:bodyPr>
          <a:lstStyle>
            <a:lvl1pPr algn="l">
              <a:defRPr sz="59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776" y="3892500"/>
            <a:ext cx="6194023" cy="107764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4" b="0" cap="all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1775" y="363002"/>
            <a:ext cx="3402423" cy="340837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1661" y="880720"/>
            <a:ext cx="884155" cy="555101"/>
          </a:xfrm>
        </p:spPr>
        <p:txBody>
          <a:bodyPr/>
          <a:lstStyle/>
          <a:p>
            <a:pPr lvl="0"/>
            <a:fld id="{4F5539A2-D6A0-48A6-9F3C-B13718F4CD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41776" y="3889564"/>
            <a:ext cx="61940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12E119-F59C-4026-8E32-0EB66E7A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6646" y="880721"/>
            <a:ext cx="1216011" cy="51366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1349" y="880721"/>
            <a:ext cx="5844089" cy="513666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84EED3-80A6-4056-A9A7-D78DF5848F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6645" y="880721"/>
            <a:ext cx="0" cy="513666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8ADFA-F20C-4B2D-AB75-6963B45FEA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9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48" y="1935808"/>
            <a:ext cx="6192355" cy="2081115"/>
          </a:xfrm>
        </p:spPr>
        <p:txBody>
          <a:bodyPr anchor="b">
            <a:normAutofit/>
          </a:bodyPr>
          <a:lstStyle>
            <a:lvl1pPr algn="l"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350" y="4195627"/>
            <a:ext cx="6192355" cy="1116567"/>
          </a:xfrm>
        </p:spPr>
        <p:txBody>
          <a:bodyPr tIns="91440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C37973-7490-441E-853F-91A51F54A7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91348" y="4194291"/>
            <a:ext cx="61923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3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49" y="887243"/>
            <a:ext cx="7244449" cy="11676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1348" y="2219992"/>
            <a:ext cx="3446056" cy="37892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9984" y="2219992"/>
            <a:ext cx="3445814" cy="37892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9252EB-7159-437C-9B68-190C577150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49" y="886442"/>
            <a:ext cx="7244450" cy="11643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349" y="2226180"/>
            <a:ext cx="3445940" cy="88399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5" b="0" cap="all" baseline="0">
                <a:solidFill>
                  <a:schemeClr val="accent1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1349" y="3113235"/>
            <a:ext cx="3445940" cy="291502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9984" y="2229988"/>
            <a:ext cx="3445814" cy="88431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5" b="0" cap="all" baseline="0">
                <a:solidFill>
                  <a:schemeClr val="accent1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9984" y="3110172"/>
            <a:ext cx="3445814" cy="29072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1984D0-6BCE-4645-8054-8A88856E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DC32C2-3966-4C9C-8C42-D3711D4A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D35C2-FE36-4A62-82E1-1B63F780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81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444" y="880721"/>
            <a:ext cx="2674441" cy="2477030"/>
          </a:xfrm>
        </p:spPr>
        <p:txBody>
          <a:bodyPr anchor="b">
            <a:normAutofit/>
          </a:bodyPr>
          <a:lstStyle>
            <a:lvl1pPr algn="l">
              <a:defRPr sz="26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498" y="880721"/>
            <a:ext cx="4220300" cy="5135493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444" y="3533462"/>
            <a:ext cx="2676006" cy="2478203"/>
          </a:xfrm>
        </p:spPr>
        <p:txBody>
          <a:bodyPr>
            <a:normAutofit/>
          </a:bodyPr>
          <a:lstStyle>
            <a:lvl1pPr marL="0" indent="0" algn="l">
              <a:buNone/>
              <a:defRPr sz="176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1C646-A17B-4A01-9EEC-0549BC812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9427" y="3533460"/>
            <a:ext cx="26714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08296" y="531505"/>
            <a:ext cx="3871060" cy="5675930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074" y="1245079"/>
            <a:ext cx="3577315" cy="2017880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849" y="1237396"/>
            <a:ext cx="2463930" cy="426191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350" y="3467874"/>
            <a:ext cx="3572190" cy="2208754"/>
          </a:xfrm>
        </p:spPr>
        <p:txBody>
          <a:bodyPr>
            <a:normAutofit/>
          </a:bodyPr>
          <a:lstStyle>
            <a:lvl1pPr marL="0" indent="0" algn="l">
              <a:buNone/>
              <a:defRPr sz="198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3822" y="6029505"/>
            <a:ext cx="3585567" cy="352876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4778" y="351243"/>
            <a:ext cx="3584611" cy="353767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9E061C-6E9F-4CE5-A8F2-1196C65C23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8912" y="3465242"/>
            <a:ext cx="35740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21974"/>
            <a:ext cx="10080625" cy="449691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718888"/>
            <a:ext cx="10080626" cy="85399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725363"/>
            <a:ext cx="100806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1349" y="886835"/>
            <a:ext cx="7244449" cy="115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349" y="2221973"/>
            <a:ext cx="7244449" cy="3803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24921" y="364172"/>
            <a:ext cx="2610877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1349" y="363002"/>
            <a:ext cx="4447209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683" y="880720"/>
            <a:ext cx="877255" cy="5551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6">
                <a:solidFill>
                  <a:schemeClr val="accent1"/>
                </a:solidFill>
              </a:defRPr>
            </a:lvl1pPr>
          </a:lstStyle>
          <a:p>
            <a:pPr lvl="0"/>
            <a:fld id="{E60F4CF7-2521-456E-84D6-0D474680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57" rtl="0" eaLnBrk="1" latinLnBrk="0" hangingPunct="1">
        <a:lnSpc>
          <a:spcPct val="90000"/>
        </a:lnSpc>
        <a:spcBef>
          <a:spcPct val="0"/>
        </a:spcBef>
        <a:buNone/>
        <a:defRPr sz="352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755957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C598F-1B9B-4D58-A7FF-F3E04A3268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4477" y="379446"/>
            <a:ext cx="9072563" cy="1262063"/>
          </a:xfrm>
        </p:spPr>
        <p:txBody>
          <a:bodyPr/>
          <a:lstStyle/>
          <a:p>
            <a:pPr lvl="0" algn="ctr"/>
            <a:r>
              <a:rPr lang="en-US" dirty="0"/>
              <a:t>Proyecto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ED301-A4F1-41EB-978D-FECA8DD9013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6307" y="1641509"/>
            <a:ext cx="9072563" cy="4384675"/>
          </a:xfrm>
        </p:spPr>
        <p:txBody>
          <a:bodyPr anchor="ctr"/>
          <a:lstStyle/>
          <a:p>
            <a:pPr marL="0" lvl="0" indent="0">
              <a:buNone/>
            </a:pPr>
            <a:r>
              <a:rPr lang="en-US" b="1" dirty="0" err="1"/>
              <a:t>Integrantes</a:t>
            </a:r>
            <a:r>
              <a:rPr lang="en-US" b="1" dirty="0"/>
              <a:t>:</a:t>
            </a:r>
          </a:p>
          <a:p>
            <a:pPr lvl="0"/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/>
              <a:t>Jośe</a:t>
            </a:r>
            <a:r>
              <a:rPr lang="en-US" dirty="0"/>
              <a:t> Luis </a:t>
            </a:r>
            <a:r>
              <a:rPr lang="en-US" dirty="0" err="1"/>
              <a:t>Massón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Oswaldo Aguilar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Daniel </a:t>
            </a:r>
            <a:r>
              <a:rPr lang="en-US" dirty="0" err="1"/>
              <a:t>Izquierdo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Jhon Barreiro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B1BF-941A-4DAF-817F-E30821F847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3659" y="311354"/>
            <a:ext cx="9072563" cy="690596"/>
          </a:xfrm>
        </p:spPr>
        <p:txBody>
          <a:bodyPr/>
          <a:lstStyle/>
          <a:p>
            <a:pPr lvl="0" algn="ctr"/>
            <a:r>
              <a:rPr lang="en-US" dirty="0" err="1"/>
              <a:t>Investigaciones</a:t>
            </a:r>
            <a:r>
              <a:rPr lang="en-US" dirty="0"/>
              <a:t> Previas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C392D-4F81-4888-8B54-7460976669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3660" y="1807386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Publications Department, The Optical Society (OSA), 2010 Massachusetts Avenue NW, Washington D.C., 20036}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School of Science, University of Technology, 2000 J St. NW, Washington DC, 20036}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School of Optics, University of Technology, 2000 J St. NW, Washington DC, 20036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D4C12-5688-41F7-A0A8-24D0FB1E38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0080625" cy="603047"/>
          </a:xfrm>
        </p:spPr>
        <p:txBody>
          <a:bodyPr/>
          <a:lstStyle/>
          <a:p>
            <a:pPr lvl="0" algn="ctr"/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lugar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8E26978-69DC-4578-8E02-C4979BF585D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0603" y="1563688"/>
            <a:ext cx="3775075" cy="43846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3FDF-2A8B-4444-89C8-785AD4CE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536281" y="1563688"/>
            <a:ext cx="5303520" cy="467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B07CA-A398-4D02-BC39-97E7FCB788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81329" y="2616807"/>
            <a:ext cx="7529208" cy="1262063"/>
          </a:xfrm>
        </p:spPr>
        <p:txBody>
          <a:bodyPr anchor="ctr"/>
          <a:lstStyle/>
          <a:p>
            <a:pPr lvl="0" algn="ctr"/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conexiones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al </a:t>
            </a:r>
            <a:r>
              <a:rPr lang="en-US" dirty="0" err="1"/>
              <a:t>navegador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1C5E0A-9361-41A4-82C0-9C03E27F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40" y="719851"/>
            <a:ext cx="9976409" cy="59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scontent-mia1-1.xx.fbcdn.net/v/t34.0-12/19398942_10209439172642402_236808695_n.png?oh=6e1d0937c18a5455326b9207bcdfcf75&amp;oe=594D4CB9">
            <a:extLst>
              <a:ext uri="{FF2B5EF4-FFF2-40B4-BE49-F238E27FC236}">
                <a16:creationId xmlns:a16="http://schemas.microsoft.com/office/drawing/2014/main" id="{77F16390-76C3-45DA-8A93-24FBDCBBF6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50" y="1427447"/>
            <a:ext cx="6906638" cy="46996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F3399-70C6-45D7-8238-1869B2EA49F9}"/>
              </a:ext>
            </a:extLst>
          </p:cNvPr>
          <p:cNvSpPr txBox="1"/>
          <p:nvPr/>
        </p:nvSpPr>
        <p:spPr>
          <a:xfrm>
            <a:off x="1547836" y="457200"/>
            <a:ext cx="7552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Usuarios</a:t>
            </a:r>
            <a:r>
              <a:rPr lang="en-US" sz="2800" dirty="0"/>
              <a:t> </a:t>
            </a:r>
            <a:r>
              <a:rPr lang="en-US" sz="2800" dirty="0" err="1"/>
              <a:t>conectados</a:t>
            </a:r>
            <a:r>
              <a:rPr lang="en-US" sz="2800" dirty="0"/>
              <a:t> vs Hora de </a:t>
            </a:r>
            <a:r>
              <a:rPr lang="en-US" sz="2800" dirty="0" err="1"/>
              <a:t>conexión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SO</a:t>
            </a:r>
          </a:p>
          <a:p>
            <a:pPr algn="ctr"/>
            <a:r>
              <a:rPr lang="en-US" sz="2800" dirty="0"/>
              <a:t>(Android – Blackberry)</a:t>
            </a:r>
          </a:p>
        </p:txBody>
      </p:sp>
    </p:spTree>
    <p:extLst>
      <p:ext uri="{BB962C8B-B14F-4D97-AF65-F5344CB8AC3E}">
        <p14:creationId xmlns:p14="http://schemas.microsoft.com/office/powerpoint/2010/main" val="4440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Jose Masson\AppData\Local\Microsoft\Windows\INetCache\Content.Word\cantidad_dispositivos.png">
            <a:extLst>
              <a:ext uri="{FF2B5EF4-FFF2-40B4-BE49-F238E27FC236}">
                <a16:creationId xmlns:a16="http://schemas.microsoft.com/office/drawing/2014/main" id="{B2DBEE0A-2349-4F13-AB57-A6FB8E1C1D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t="6416" r="5136"/>
          <a:stretch/>
        </p:blipFill>
        <p:spPr bwMode="auto">
          <a:xfrm>
            <a:off x="2061217" y="1603179"/>
            <a:ext cx="6172200" cy="4547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D30AA1-B7A6-43B8-9E46-4DADA7383B7F}"/>
              </a:ext>
            </a:extLst>
          </p:cNvPr>
          <p:cNvSpPr txBox="1"/>
          <p:nvPr/>
        </p:nvSpPr>
        <p:spPr>
          <a:xfrm>
            <a:off x="1526620" y="408561"/>
            <a:ext cx="7729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Cantidad</a:t>
            </a:r>
            <a:r>
              <a:rPr lang="en-US" sz="3200" dirty="0"/>
              <a:t> de </a:t>
            </a:r>
            <a:r>
              <a:rPr lang="en-US" sz="3200" dirty="0" err="1"/>
              <a:t>dispositivos</a:t>
            </a:r>
            <a:r>
              <a:rPr lang="en-US" sz="3200" dirty="0"/>
              <a:t> </a:t>
            </a:r>
            <a:r>
              <a:rPr lang="en-US" sz="3200" dirty="0" err="1"/>
              <a:t>conectados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mes</a:t>
            </a:r>
            <a:endParaRPr lang="en-US" sz="3200" dirty="0"/>
          </a:p>
          <a:p>
            <a:pPr algn="ctr"/>
            <a:r>
              <a:rPr lang="en-US" sz="3200" dirty="0"/>
              <a:t>(Mayo 2015 – </a:t>
            </a:r>
            <a:r>
              <a:rPr lang="en-US" sz="3200" dirty="0" err="1"/>
              <a:t>Septiembre</a:t>
            </a:r>
            <a:r>
              <a:rPr lang="en-US" sz="3200" dirty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12864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54309-44C9-4845-BFE3-1DAFB4074B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4477" y="311353"/>
            <a:ext cx="9072563" cy="564136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C" dirty="0"/>
              <a:t>Conclusiones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344</TotalTime>
  <Words>120</Words>
  <Application>Microsoft Office PowerPoint</Application>
  <PresentationFormat>Custom</PresentationFormat>
  <Paragraphs>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DejaVu Sans</vt:lpstr>
      <vt:lpstr>FreeSans</vt:lpstr>
      <vt:lpstr>Gill Sans MT</vt:lpstr>
      <vt:lpstr>Liberation Sans</vt:lpstr>
      <vt:lpstr>Liberation Serif</vt:lpstr>
      <vt:lpstr>Noto Sans CJK SC Regular</vt:lpstr>
      <vt:lpstr>StarSymbol</vt:lpstr>
      <vt:lpstr>Wingdings</vt:lpstr>
      <vt:lpstr>Galería</vt:lpstr>
      <vt:lpstr>Proyecto Análisis Exploratorio de Datos</vt:lpstr>
      <vt:lpstr>Investigaciones Previas</vt:lpstr>
      <vt:lpstr>Cantidad de dispositivos por lugar</vt:lpstr>
      <vt:lpstr>Cantidad de conexiones en base al navegador</vt:lpstr>
      <vt:lpstr>PowerPoint Presentation</vt:lpstr>
      <vt:lpstr>PowerPoint Presentation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Análisis Exploratorio de Datos</dc:title>
  <dc:creator>Central-Jhon</dc:creator>
  <cp:lastModifiedBy>Jose Masson</cp:lastModifiedBy>
  <cp:revision>8</cp:revision>
  <dcterms:created xsi:type="dcterms:W3CDTF">2017-07-03T16:33:39Z</dcterms:created>
  <dcterms:modified xsi:type="dcterms:W3CDTF">2017-07-06T02:57:38Z</dcterms:modified>
</cp:coreProperties>
</file>