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Wei Leong T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.fntdata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26T03:44:44.687">
    <p:pos x="6000" y="0"/>
    <p:text>For these series of images, TP is not necessary, we should be focusing on understanding how we miss some quasars and how to reduce contaminants.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7f2e68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77f2e68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N_neighbors: </a:t>
            </a:r>
            <a:r>
              <a:rPr lang="en" sz="1200">
                <a:solidFill>
                  <a:schemeClr val="dk1"/>
                </a:solidFill>
              </a:rPr>
              <a:t>k-&gt; regularization param, selected by cv; smaller the k is, more flexible (and more varying) the boundary is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Weights: ‘uniform’ : uniform weights. All points in each neighborhood are weighted equally.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‘distance’ : weight points by the inverse of their distance. in this case, closer neighbors of a query point will have a greater influence than neighbors which are further away.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[callable] : a user-defined function which accepts an array of distances, and returns an array of the same shape containing the weights.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regularization param, selected by cv; smaller the k is, more flexible (and more varying) the boundary is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weights: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‘uniform’ : uniform weights. All points in each neighborhood are weighted equally.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‘distance’ : weight points by the inverse of their distance. in this case, closer neighbors of a query point will have a greater influence than neighbors which are further away.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7f2e68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77f2e68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score: </a:t>
            </a: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average of r2 scores (total variance explained by model / total variance) on left-out test folds for the best parameter combination. </a:t>
            </a: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The best scores are designed to evaluate the optimization of hyperparameters during the training, so it reflects the overall performance of the models.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Note that they use 0/1 labels for predictions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Precision: TP/(TP+FP)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Recall: TP/(TP+FN)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77f2e68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77f2e68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score: </a:t>
            </a: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average of r2 scores (total variance explained by model / total variance) on left-out test folds for the best parameter combination. </a:t>
            </a: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The best scores are designed to evaluate the optimization of hyperparameters during the training, so it reflects the overall performance of the models.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77f2e682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77f2e682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score: </a:t>
            </a: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average of r2 scores (total variance explained by model / total variance) on left-out test folds for the best parameter combination. </a:t>
            </a: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The best scores are designed to evaluate the optimization of hyperparameters during the training, so it reflects the overall performance of the models.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77f2e682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77f2e682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7f2e682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7f2e682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Corresponds to notebook decision_boundary_z_check_performance.ipynb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dataset: keeps </a:t>
            </a:r>
            <a:r>
              <a:rPr lang="en"/>
              <a:t>all</a:t>
            </a:r>
            <a:r>
              <a:rPr lang="en"/>
              <a:t> the features of the training datasets, both quasars and contaminants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7f2e682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7f2e682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move on with the weighted classifier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77f2e68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77f2e68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77f2e682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77f2e682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Corresponds to notebook decision_boundary_z_max26.ipynb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with the same test catalog as the followup test but with fewer constraints (i.e.) larger scope, how will the filters perform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77f2e682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77f2e682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77f2e68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77f2e68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77f2e682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77f2e682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the filters perform well in the range redshift~ 6.3 and above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77f2e682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77f2e682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Corresponds to z_pipeline_test_small.ipynb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77f2e682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77f2e682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on and see how the knn filters extend to other regimes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77f2e682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77f2e682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77f2e682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77f2e682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The pipeline works well with the region z &lt; 24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Misses a lot of the quasars which fall in the region z &gt;= 26 (makes sense because the pipeline is not trained for that region)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Has some capability of extending to a broader scope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77f2e682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77f2e682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redshift info available for these test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Corresponds to z_pipeline_test_new.ipynb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77f2e682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77f2e682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77f2e682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77f2e682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knn classifier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77f2e682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77f2e682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8da67de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8da67de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77f2e68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77f2e68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da67de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da67de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8da67de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8da67de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among the filters’ choice of colors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da67de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da67de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among the filters’ choice of colors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8da67de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8da67de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among the filters’ choice of colors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8da67de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8da67de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among the filters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8da67de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8da67de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77f2e682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77f2e682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77f2e682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77f2e682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77f2e682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77f2e682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77f2e682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77f2e682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7f2e68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7f2e68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77f2e682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77f2e682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77f2e682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77f2e682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77f2e682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77f2e682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77f2e682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77f2e682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77f2e682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477f2e682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477f2e682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477f2e682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77f2e682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77f2e682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7f2e68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7f2e68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7f2e68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7f2e68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714bcc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4714bcc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4714bcc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4714bcc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77f2e68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77f2e68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Reason for feature selection: too many colors, want to select the most “useful”, most contributing ones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Why linear SVM: Easier to interpret.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In a linear SVM, the coefficients (weights) assigned to each feature determine their importance. Features with larger absolute coefficient values contribute more to the decision boundary.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generated/sklearn.neighbors.KNeighborsClassifier.html#sklearn.neighbors.KNeighborsClassifier.kneighbo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KOGeDe4bcVcg6-mtasprDvxX2LInRR2XL9pw2RCpFI8/edit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comments" Target="../comments/comment1.xml"/><Relationship Id="rId4" Type="http://schemas.openxmlformats.org/officeDocument/2006/relationships/image" Target="../media/image61.png"/><Relationship Id="rId5" Type="http://schemas.openxmlformats.org/officeDocument/2006/relationships/image" Target="../media/image53.png"/><Relationship Id="rId6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6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oogle.com/document/d/16--jgu6WkhNNungBwqtRwd2UkiaNeVYBydrundugVA8/edi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on High Redshift Quasars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Limeng Jiang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for KNN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n_neighbors</a:t>
            </a:r>
            <a:r>
              <a:rPr lang="en">
                <a:solidFill>
                  <a:srgbClr val="666666"/>
                </a:solidFill>
              </a:rPr>
              <a:t>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number of neighbors to use by default for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kneighbors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queries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leaf_size</a:t>
            </a:r>
            <a:r>
              <a:rPr lang="en">
                <a:solidFill>
                  <a:srgbClr val="666666"/>
                </a:solidFill>
              </a:rPr>
              <a:t>: affects speed and memory used for training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weights</a:t>
            </a:r>
            <a:r>
              <a:rPr lang="en">
                <a:solidFill>
                  <a:srgbClr val="666666"/>
                </a:solidFill>
              </a:rPr>
              <a:t>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Weight function used in prediction,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{‘uniform’, ‘distance’}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metric</a:t>
            </a:r>
            <a:r>
              <a:rPr lang="en">
                <a:solidFill>
                  <a:srgbClr val="666666"/>
                </a:solidFill>
              </a:rPr>
              <a:t>: the distance metric which decides which points are closest to a given query point,</a:t>
            </a:r>
            <a:r>
              <a:rPr i="1" lang="en">
                <a:solidFill>
                  <a:srgbClr val="666666"/>
                </a:solidFill>
              </a:rPr>
              <a:t> {'minkowski', 'euclidean', 'manhattan'}</a:t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p</a:t>
            </a:r>
            <a:r>
              <a:rPr lang="en">
                <a:solidFill>
                  <a:srgbClr val="666666"/>
                </a:solidFill>
              </a:rPr>
              <a:t>: decides the metric. p=1: manhattan; p=2: euclidean; other p: minkowski (l_p)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161616"/>
                </a:solidFill>
              </a:rPr>
              <a:t>algorithm</a:t>
            </a:r>
            <a:r>
              <a:rPr lang="en">
                <a:solidFill>
                  <a:srgbClr val="666666"/>
                </a:solidFill>
              </a:rPr>
              <a:t>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Algorithm used to compute the nearest neighbors,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{‘auto’, ‘ball_tree’, ‘kd_tree’, ‘brute’}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(Individual Filters)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3892375"/>
            <a:ext cx="34125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best score: 0.9882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precision: 0.9826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recall: 0.9831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1479050"/>
            <a:ext cx="3571928" cy="25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75275" y="3892475"/>
            <a:ext cx="34125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 best score: 0.9938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Training precision: 0.9894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Training recall: 0.991</a:t>
            </a:r>
            <a:endParaRPr sz="15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562" y="1421600"/>
            <a:ext cx="3571925" cy="2557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55650" y="579225"/>
            <a:ext cx="7947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Best score: avg of r2 scores (total variance explained by model / total variance)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TP/(TP+FP)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TP/(TP+FN)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(Individual Filters)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3822875"/>
            <a:ext cx="34125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best score: 0.9463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precision: 0.9132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recall: 0.9236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75263" y="3822875"/>
            <a:ext cx="34125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best score: 0.9678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precision: 0.9543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recall: 0.9494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867037" cy="26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800" y="1321575"/>
            <a:ext cx="3365750" cy="2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(Individual Filters)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3822875"/>
            <a:ext cx="34125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best score: 0.95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precision: 0.9122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recall: 0.9039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75263" y="3822875"/>
            <a:ext cx="34125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best score: 0.9161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precision: 0.8998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recall: 0.8624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555462" cy="2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287" y="1170125"/>
            <a:ext cx="3664773" cy="25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(weighted classifier)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weighted classifier is a joint of the above 6 classifiers, each with probability prediction, and calculate a weighted probability with a threshold=0.6, so those with weighted probability &gt; 0.6 will be classified as quasars (how I get threshold=0.6: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comparison of weighted prob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Base weights: use the training best scores as weights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Precision: 0.9976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Recall: 0.9823</a:t>
            </a:r>
            <a:endParaRPr sz="16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50" y="3022225"/>
            <a:ext cx="2875000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575" y="2806125"/>
            <a:ext cx="3027975" cy="22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(a follow-up test)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50325" y="0"/>
            <a:ext cx="85206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Test Dataset: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qso_test + mlt_test + gal_test_patch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catalog has similar distributions (with different peaks) across i and z bands and across Y, J, H, F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data selection criteria as the training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around 30k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5" y="2136813"/>
            <a:ext cx="60388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(a follow-up test)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97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weighted classifier, its probability distributions of test prediction results are as follows: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5200"/>
            <a:ext cx="37147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650" y="1705200"/>
            <a:ext cx="3494900" cy="24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78825" y="4471600"/>
            <a:ext cx="7722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dominance of some of the filters change (like J-H vs Y-J) compared with the training.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2" name="Google Shape;18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1 (keep z-band cut)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2 (remove z-band cut)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3 (remove remaining constraints; now apply J &lt;= 25.5)</a:t>
            </a:r>
            <a:endParaRPr/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 (keep z-band cut) 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qso_test + mlt_test + gal_test_patch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catalog has similar distributions (with different peaks) across i and z bands and across Y, J, H, F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all the snr, redshift, and drop 99.99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the z-band cut: test dataset size around 18k (2407 of them are quasars)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precision &amp; recall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900" y="3300250"/>
            <a:ext cx="35147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 (keep z-band cut) 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redshift distribution of TP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22576" t="31403"/>
          <a:stretch/>
        </p:blipFill>
        <p:spPr>
          <a:xfrm>
            <a:off x="801150" y="2142300"/>
            <a:ext cx="3716800" cy="23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8373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spectral type distribution of TP (0: galaxies; other: mlt)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b="0" l="0" r="29308" t="23751"/>
          <a:stretch/>
        </p:blipFill>
        <p:spPr>
          <a:xfrm>
            <a:off x="5109125" y="2456650"/>
            <a:ext cx="3716800" cy="23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2231925" y="4389950"/>
            <a:ext cx="1289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redshift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6912050" y="4629350"/>
            <a:ext cx="1289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78800" y="2981075"/>
            <a:ext cx="672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37375" y="3380600"/>
            <a:ext cx="672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Sections</a:t>
            </a:r>
            <a:endParaRPr sz="26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Project Goals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Training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Comparison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Remarks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 (keep z-band cut) 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completeness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37562" t="35228"/>
          <a:stretch/>
        </p:blipFill>
        <p:spPr>
          <a:xfrm>
            <a:off x="589725" y="1685363"/>
            <a:ext cx="3711150" cy="2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75" y="1319213"/>
            <a:ext cx="38290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(remove z-band cut)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</a:t>
            </a:r>
            <a:r>
              <a:rPr lang="en"/>
              <a:t>so_test: the catalog that has the same form of distribution across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Pq_bmc: a large catalog that has a similar form of distribution to that of qso_test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Removes the z-band cut, snr and redshift constraints; uses a new contaminants catalog (Pq_bmc)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removing the z-band cut: test dataset size around 41k (4270 of them are quasars)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precision &amp; recall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0" y="3696438"/>
            <a:ext cx="35147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(remove z-band cut) 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redshift distribution of TP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8373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spectral type distribution of TP (0: galaxies; other: mlt)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24035" t="29047"/>
          <a:stretch/>
        </p:blipFill>
        <p:spPr>
          <a:xfrm>
            <a:off x="622063" y="2301450"/>
            <a:ext cx="36395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4">
            <a:alphaModFix/>
          </a:blip>
          <a:srcRect b="0" l="0" r="28977" t="23171"/>
          <a:stretch/>
        </p:blipFill>
        <p:spPr>
          <a:xfrm>
            <a:off x="5100363" y="2261125"/>
            <a:ext cx="3734326" cy="23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(remove z-band cut) 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completeness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0" r="36944" t="61361"/>
          <a:stretch/>
        </p:blipFill>
        <p:spPr>
          <a:xfrm>
            <a:off x="4954025" y="1636975"/>
            <a:ext cx="3747700" cy="24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49" y="1702988"/>
            <a:ext cx="3499350" cy="2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(remove z-band cut)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which part the z pipeline is missing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13" y="1790175"/>
            <a:ext cx="38195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</a:t>
            </a:r>
            <a:r>
              <a:rPr lang="en" sz="2400"/>
              <a:t>remove remaining constraints; now apply J &lt;= 25.5)</a:t>
            </a:r>
            <a:endParaRPr sz="2400"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Pq_bmc: a catalog that has similar form of distribution across bands; use the qso and gal catalogs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mlt_test_catalog_xr: approximately the same form of distribution across bands; has a smaller coverage of bands than test qso but a larger coverage than test galaxies; wider coverage than the test mlt in Pq_bmc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removing all other constraints and apply J &lt;= 25.5: test dataset size around 2.2M (2150 of them are quasars)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precision &amp; 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Precision: 0.0122; Recall: 0.9647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limit z &lt; 26: precision: 0.3467; recall: 0.9952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425" y="3054100"/>
            <a:ext cx="2919275" cy="2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TP distribution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13" y="1746288"/>
            <a:ext cx="37052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900" y="1746300"/>
            <a:ext cx="3618919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FN distribution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0" y="1717188"/>
            <a:ext cx="36385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725" y="1712438"/>
            <a:ext cx="3771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Performance: FP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850" y="1710675"/>
            <a:ext cx="2755953" cy="19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00" y="1780713"/>
            <a:ext cx="2518425" cy="17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316650" y="4332600"/>
            <a:ext cx="8520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…Uniformly mis-classifying the mlt and galaxies across their distribution.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788" y="1198625"/>
            <a:ext cx="2854511" cy="35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850"/>
            <a:ext cx="37719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888" y="1108275"/>
            <a:ext cx="2854511" cy="3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332100" y="4595175"/>
            <a:ext cx="8433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Why there are so many FP, except for the reason that it’s far beyond the training scope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Find a smooth boundary with KNN which will perform better than classical cuts, or which will act as a supplement to classical cuts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Apply the trained filters (for i and z dropout) to larger and larger test catalogs, and we can conclude that 1) the KNN classification works best in what ranges and 2) to which scope we can apply those trained filters. 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 of the filters we have &amp; how they </a:t>
            </a:r>
            <a:r>
              <a:rPr lang="en"/>
              <a:t>perform</a:t>
            </a:r>
            <a:r>
              <a:rPr lang="en"/>
              <a:t> now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13" y="1726713"/>
            <a:ext cx="60674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color plots</a:t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2175"/>
            <a:ext cx="38004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 b="0" l="0" r="0" t="8767"/>
          <a:stretch/>
        </p:blipFill>
        <p:spPr>
          <a:xfrm>
            <a:off x="4395925" y="946400"/>
            <a:ext cx="4323300" cy="41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311700" y="4394375"/>
            <a:ext cx="40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Possible cause: didn’t include 99.99 values in the training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2850"/>
            <a:ext cx="3733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500" y="1507100"/>
            <a:ext cx="5042575" cy="27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2825"/>
            <a:ext cx="3434525" cy="24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 rotWithShape="1">
          <a:blip r:embed="rId4">
            <a:alphaModFix/>
          </a:blip>
          <a:srcRect b="0" l="0" r="0" t="8399"/>
          <a:stretch/>
        </p:blipFill>
        <p:spPr>
          <a:xfrm>
            <a:off x="3746225" y="1152475"/>
            <a:ext cx="5397775" cy="2717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478850" y="4144050"/>
            <a:ext cx="68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Possible causes: didn’t include 99.99 values in the training &amp; the color H-F doesn’t come into any of the filter, so the weighted classifier is unable to capture its range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5" y="1531938"/>
            <a:ext cx="38481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300" y="1610500"/>
            <a:ext cx="3555462" cy="25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455650" y="4309425"/>
            <a:ext cx="7676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Possible cause: it is a weighted classifier which has 6 components (individual filters), so ‘bad’ performance of some of the filters impacts that of the other filters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3 (remove remaining constraints; now apply J &lt;= 25.5)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25" y="1517650"/>
            <a:ext cx="4072725" cy="29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/>
        </p:nvSpPr>
        <p:spPr>
          <a:xfrm>
            <a:off x="5529650" y="1614100"/>
            <a:ext cx="30198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Possible solutions: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Adjust weights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Do a second round of classification solely with J-H vs Y-J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40" name="Google Shape;340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between classical cuts and 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dataset: pq_bmc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criteria: remove z-band cut and apply J &lt;= 25.0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precision &amp; recall</a:t>
            </a:r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25" y="2263075"/>
            <a:ext cx="31602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1152475"/>
            <a:ext cx="373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TP distribution</a:t>
            </a:r>
            <a:endParaRPr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39975"/>
            <a:ext cx="3810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4897075" y="1152475"/>
            <a:ext cx="373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FP distribution</a:t>
            </a:r>
            <a:endParaRPr/>
          </a:p>
        </p:txBody>
      </p:sp>
      <p:pic>
        <p:nvPicPr>
          <p:cNvPr id="357" name="Google Shape;3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938" y="1911400"/>
            <a:ext cx="38766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FN distribution</a:t>
            </a:r>
            <a:endParaRPr/>
          </a:p>
        </p:txBody>
      </p:sp>
      <p:pic>
        <p:nvPicPr>
          <p:cNvPr id="364" name="Google Shape;3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63" y="1648950"/>
            <a:ext cx="37814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(K-Nearest Neighbors Algorithm)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Supervised learning classifier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➢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Work off the assumption that similar points can be found near one another.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➢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The goal of the k-nearest neighbor algorithm is to identify the nearest neighbors of a given query point, so that we can assign a class label to that point 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➢"/>
            </a:pPr>
            <a:r>
              <a:rPr lang="en">
                <a:solidFill>
                  <a:srgbClr val="666666"/>
                </a:solidFill>
              </a:rPr>
              <a:t>computationally demanding, challenging to interpret &lt;=&gt; find very complex patterns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diagrams: TP vs FP vs FN</a:t>
            </a:r>
            <a:endParaRPr/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5075"/>
            <a:ext cx="2829251" cy="19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175" y="1661757"/>
            <a:ext cx="2829250" cy="1989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5350" y="1661750"/>
            <a:ext cx="2895175" cy="20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diagrams: TP vs FP vs FN</a:t>
            </a:r>
            <a:endParaRPr/>
          </a:p>
        </p:txBody>
      </p:sp>
      <p:pic>
        <p:nvPicPr>
          <p:cNvPr id="380" name="Google Shape;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5" y="1770800"/>
            <a:ext cx="2750269" cy="1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902" y="1770800"/>
            <a:ext cx="2750275" cy="19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500" y="1770800"/>
            <a:ext cx="2641225" cy="1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diagrams: TP vs FP vs FN</a:t>
            </a:r>
            <a:endParaRPr/>
          </a:p>
        </p:txBody>
      </p:sp>
      <p:pic>
        <p:nvPicPr>
          <p:cNvPr id="389" name="Google Shape;3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50" y="1661750"/>
            <a:ext cx="2895175" cy="200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425" y="1684612"/>
            <a:ext cx="2802475" cy="19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900" y="1661750"/>
            <a:ext cx="2802475" cy="202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diagrams: TP vs FP vs FN</a:t>
            </a:r>
            <a:endParaRPr/>
          </a:p>
        </p:txBody>
      </p:sp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50" y="1649788"/>
            <a:ext cx="3032200" cy="207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900" y="1717750"/>
            <a:ext cx="2986950" cy="21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25" y="1801925"/>
            <a:ext cx="2986950" cy="2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Remarks</a:t>
            </a:r>
            <a:endParaRPr/>
          </a:p>
        </p:txBody>
      </p:sp>
      <p:sp>
        <p:nvSpPr>
          <p:cNvPr id="406" name="Google Shape;406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is an i-pipeline trained, too. It has a low recall rate and misses most of the quasars near z ~ 6.0. See document: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knn i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choice of weights still needs more consideration.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&amp;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Preprocessing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49525" y="1152475"/>
            <a:ext cx="80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Char char="➢"/>
            </a:pPr>
            <a:r>
              <a:rPr lang="en">
                <a:solidFill>
                  <a:srgbClr val="666666"/>
                </a:solidFill>
              </a:rPr>
              <a:t>Platform: Astro DataLab (Python)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Training Datasets: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catalog has similar distributions (with different peaks) across i and z bands and across Y, J, H, F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Catalogs across categories share similar distributions (peaks and tails) in z band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i, z, Y, J, H, F bands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size: around 23k, 7.8k of them are quasars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850" y="3033275"/>
            <a:ext cx="3024450" cy="1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600" y="-10"/>
            <a:ext cx="2051525" cy="250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50" y="2504750"/>
            <a:ext cx="2134000" cy="256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25" y="97145"/>
            <a:ext cx="1960252" cy="23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7050" y="2599900"/>
            <a:ext cx="2051525" cy="248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8575" y="2554106"/>
            <a:ext cx="2051525" cy="257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75" y="2483787"/>
            <a:ext cx="2134000" cy="260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Preprocessing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Preprocessing: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snr(r) &lt;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snr(i) &lt;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&lt; z &lt; 26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Redshift &lt; 7.5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○"/>
            </a:pPr>
            <a:r>
              <a:rPr lang="en">
                <a:solidFill>
                  <a:srgbClr val="5B0F00"/>
                </a:solidFill>
              </a:rPr>
              <a:t>Dropped 99.99 values</a:t>
            </a:r>
            <a:endParaRPr>
              <a:solidFill>
                <a:srgbClr val="5B0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Select i, z, Y, J, H, F bands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Linear SVC to select the top 8 most influential features out of all available colors coming out of i, z, Y, J, H, F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40826" cy="4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79625" y="4255350"/>
            <a:ext cx="80010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Now we have [Y - H, H-F, i-Y, Y-J, z-H, z-Y, i-H, J-F] to proceed.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 start training KNN based on any two combinations of the above colors.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