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B24C-DA98-22E2-39D4-FB11E1807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8F07B-9E41-CB8C-7570-1F1639CF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B452-AF8B-5AB3-C134-530C26A1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3936-49C4-2020-0990-68A72DE2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DFF6-B14F-DB3D-C36A-D3A5BEC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4107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34FF-23C4-A6B1-B64B-A76E4F32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BCB95-BD7D-6486-E208-189EB40D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22D5-9278-AABD-1FD0-89574DBC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5A4C-A11B-7634-F04F-93EA3218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09E6-7791-FAC4-99DD-73D51F9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935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D8D86-47C6-BE3B-D16D-EA71D350B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098D-9DD3-1F40-D857-9BF5EE719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1482-2CC9-949F-5B6E-2B2286C7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F901-836F-79A0-EEAB-1DEBFD3A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4842-6A06-EB7A-EE5A-62D4C4C0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280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61EE-57FA-DCFD-3B57-027B96FC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A565-F4FE-6745-B5E2-204B4B25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041A-B435-DDAB-CCCC-A6CF7EC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F544-22D4-273F-6389-C0378082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70A5-DAA0-093B-E401-E33273F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73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3248-F068-1E7C-6DF3-D3111E3F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E983-7673-1F9E-89CD-9E7F72C3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1643-0740-028B-2557-259C8008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1039-0810-2C0D-410D-8A005356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6DCA-5AC8-08D7-1F68-57E17A76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377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B9CE-0175-0889-0ED9-07C63637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5578-A056-7498-6ABF-48FE05F6F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4BCE7-5D29-1A93-63F0-E6422FFB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0B7A-D179-11BA-63F1-5ECA873D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49C0-339C-B93A-1342-E60BF476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C2DDD-09B3-32BF-40F2-0A70B757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0456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8F17-A92C-7609-F89D-23999E35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539A-853F-6289-6C81-BD954019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ACAC5-BE89-58E9-547C-91239783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32EE7-C490-01F1-3A1D-C1606E3E8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ABE40-9E4F-60D3-4AF8-6C804EBAB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0A2F-3FF6-6EE6-0DEC-1075E4E9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3732F-C147-362B-DD6F-E826A550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5269D-0378-9CC8-E838-3EBFD803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218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DD81-0CD0-D041-EF70-CC1A0A88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65A30-411C-D6E5-4063-A48AA618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56848-6F59-F75D-126D-195646FF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DED2-E294-B89B-D395-9194EC7A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235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2079F-3684-FE59-564C-5FFC1900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15D9A-22EF-91BA-3125-95FCFA06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0D1B3-574B-63F7-07AE-2A9873BC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9698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1DD8-4FF0-9C1C-B229-3B7AFB52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C307-C6B2-7228-2CD1-C6F9B652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45507-9E49-1951-D363-9E8F3E82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5863-308C-384D-D719-91F5593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08D3D-7559-FF2C-D4B8-F3590B1A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EA30-D367-D904-9356-5D17921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0627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E53C-0946-BA37-5BE5-78127C31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B101B-F132-1B40-11AE-8ED9DFE0A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5286-6FCD-6016-0193-5B114B87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E544A-47E5-3705-39EE-C9CAE26C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8200-5C88-4393-8ADD-267B8B9A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0337-13E0-E317-4B81-B0E48CF0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19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8746D-2CA3-CDBC-E238-462A01EB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7762-1D29-722A-C38B-93CF0240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3B4C-EDFA-041D-2116-F02933BE3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B99FD-0255-41DE-8F4B-6149FC8FF074}" type="datetimeFigureOut">
              <a:rPr lang="en-AT" smtClean="0"/>
              <a:t>17/06/2025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8B10-DC72-1BCB-0055-F4E263AF0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7F54-A0A6-2608-23C0-24C3A3DDB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E163F-481F-4DD5-9083-A21A28916D5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8978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2BE2-5AC1-E25C-D7CA-A4E85C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Trainingstagebuch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67FF4-EB35-E48B-A123-E3F3332E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Jakob </a:t>
            </a:r>
            <a:r>
              <a:rPr lang="en-GB" dirty="0" err="1"/>
              <a:t>Ladurner</a:t>
            </a:r>
            <a:endParaRPr lang="en-GB" dirty="0"/>
          </a:p>
          <a:p>
            <a:r>
              <a:rPr lang="en-GB" dirty="0"/>
              <a:t>Janick Hoffmann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055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F649-CFB3-E571-3A07-703123F7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FC22A-1E08-499E-133D-BAF86B7B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04" y="2112631"/>
            <a:ext cx="4191031" cy="36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2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2DDC-A6B7-83B3-B85A-CDAB2D2F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Navigationsleiste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BA6A6-45F3-D3A6-4F51-CF7EDD53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0" y="1863766"/>
            <a:ext cx="5268060" cy="3953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0D492-D879-D1D9-8C15-0F404C86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86" y="1259896"/>
            <a:ext cx="2022263" cy="49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8136-0EE2-E3B3-54CD-AE2D8F06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Hauptansicht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74EE1-11F4-A6AD-A5F5-A2C62060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48" y="1477093"/>
            <a:ext cx="6318903" cy="50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59B5-4B6F-8C10-F0C5-C0321E2D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  <a:r>
              <a:rPr lang="en-GB" dirty="0" err="1"/>
              <a:t>hinzufügen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C0ED6-3156-376F-576F-6FDECD52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27" y="1562716"/>
            <a:ext cx="4143405" cy="5105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FB514-7D43-5315-B8C7-1253C395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97" y="1737995"/>
            <a:ext cx="2836915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7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F505-E972-AEA9-CDE1-2FD53D5C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Darstellung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Tagebuch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B96B-706A-A5D6-05E5-44C4B9FCE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24" y="200001"/>
            <a:ext cx="2124091" cy="64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3C79-45DE-5E70-48B9-A61A41A6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Profil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C566-CE45-D16F-DE2B-4AC3CFBA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40" y="1862126"/>
            <a:ext cx="4906826" cy="44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17B-902F-EFCC-BCF2-3405738E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Personenauswahl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A0020-9489-5881-8C35-354E281F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04" y="1603999"/>
            <a:ext cx="5769305" cy="48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2B6A-439E-1D17-FB80-CBD404C0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Zusatzaufgaben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8093-1CEB-1D4E-3060-EAA996FD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Login und </a:t>
            </a:r>
            <a:r>
              <a:rPr lang="en-GB" dirty="0" err="1"/>
              <a:t>permissionsystem</a:t>
            </a:r>
            <a:endParaRPr lang="en-GB" dirty="0"/>
          </a:p>
          <a:p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Tiny DB</a:t>
            </a:r>
          </a:p>
          <a:p>
            <a:r>
              <a:rPr lang="en-GB" dirty="0"/>
              <a:t>Fit und </a:t>
            </a:r>
            <a:r>
              <a:rPr lang="en-GB" dirty="0" err="1"/>
              <a:t>gpx</a:t>
            </a:r>
            <a:r>
              <a:rPr lang="en-GB" dirty="0"/>
              <a:t> files</a:t>
            </a:r>
          </a:p>
          <a:p>
            <a:r>
              <a:rPr lang="en-GB" dirty="0" err="1"/>
              <a:t>Navigationsleiste</a:t>
            </a:r>
            <a:endParaRPr lang="en-GB" dirty="0"/>
          </a:p>
          <a:p>
            <a:r>
              <a:rPr lang="en-GB" dirty="0" err="1"/>
              <a:t>Datenauswertung</a:t>
            </a:r>
            <a:endParaRPr lang="en-GB" dirty="0"/>
          </a:p>
          <a:p>
            <a:pPr lvl="1"/>
            <a:r>
              <a:rPr lang="en-GB" dirty="0" err="1"/>
              <a:t>Durchschnitt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mehrere</a:t>
            </a:r>
            <a:r>
              <a:rPr lang="en-GB" dirty="0"/>
              <a:t> Trainings</a:t>
            </a:r>
          </a:p>
          <a:p>
            <a:pPr lvl="1"/>
            <a:r>
              <a:rPr lang="en-GB" dirty="0" err="1"/>
              <a:t>Ekg</a:t>
            </a:r>
            <a:r>
              <a:rPr lang="en-GB" dirty="0"/>
              <a:t> und </a:t>
            </a:r>
            <a:r>
              <a:rPr lang="en-GB" dirty="0" err="1"/>
              <a:t>Herzfrequenz</a:t>
            </a:r>
            <a:endParaRPr lang="en-GB" dirty="0"/>
          </a:p>
          <a:p>
            <a:pPr lvl="1"/>
            <a:r>
              <a:rPr lang="en-GB" dirty="0" err="1"/>
              <a:t>Zusatzparameter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Falls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genügend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registrieren</a:t>
            </a:r>
            <a:r>
              <a:rPr lang="en-GB" dirty="0"/>
              <a:t>, </a:t>
            </a:r>
            <a:r>
              <a:rPr lang="en-GB" dirty="0" err="1"/>
              <a:t>ansonsten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das </a:t>
            </a:r>
            <a:r>
              <a:rPr lang="en-GB" dirty="0" err="1"/>
              <a:t>eine</a:t>
            </a:r>
            <a:r>
              <a:rPr lang="en-GB" dirty="0"/>
              <a:t> Admin </a:t>
            </a:r>
            <a:r>
              <a:rPr lang="en-GB" dirty="0" err="1"/>
              <a:t>Funktion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4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Trainingstagebuch</vt:lpstr>
      <vt:lpstr>Login</vt:lpstr>
      <vt:lpstr>Navigationsleiste</vt:lpstr>
      <vt:lpstr>Hauptansicht</vt:lpstr>
      <vt:lpstr>Training hinzufügen</vt:lpstr>
      <vt:lpstr>Darstellung als Tagebuch</vt:lpstr>
      <vt:lpstr>Profil</vt:lpstr>
      <vt:lpstr>Personenauswahl</vt:lpstr>
      <vt:lpstr>Zusatzaufgaben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Janick Hoffmann</dc:creator>
  <cp:lastModifiedBy>Janick Hoffmann</cp:lastModifiedBy>
  <cp:revision>1</cp:revision>
  <dcterms:created xsi:type="dcterms:W3CDTF">2025-06-17T08:22:22Z</dcterms:created>
  <dcterms:modified xsi:type="dcterms:W3CDTF">2025-06-17T08:22:30Z</dcterms:modified>
</cp:coreProperties>
</file>