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3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23" autoAdjust="0"/>
    <p:restoredTop sz="94660"/>
  </p:normalViewPr>
  <p:slideViewPr>
    <p:cSldViewPr>
      <p:cViewPr varScale="1">
        <p:scale>
          <a:sx n="131" d="100"/>
          <a:sy n="131" d="100"/>
        </p:scale>
        <p:origin x="126" y="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EFB7-1921-4D77-850A-D534D59CB33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8C95-E441-4407-9924-DA8385B39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1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EFB7-1921-4D77-850A-D534D59CB33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8C95-E441-4407-9924-DA8385B39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EFB7-1921-4D77-850A-D534D59CB33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8C95-E441-4407-9924-DA8385B39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5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EFB7-1921-4D77-850A-D534D59CB33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8C95-E441-4407-9924-DA8385B39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5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EFB7-1921-4D77-850A-D534D59CB33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8C95-E441-4407-9924-DA8385B39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4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EFB7-1921-4D77-850A-D534D59CB33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8C95-E441-4407-9924-DA8385B39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7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EFB7-1921-4D77-850A-D534D59CB33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8C95-E441-4407-9924-DA8385B39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9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EFB7-1921-4D77-850A-D534D59CB33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8C95-E441-4407-9924-DA8385B39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EFB7-1921-4D77-850A-D534D59CB33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8C95-E441-4407-9924-DA8385B39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EFB7-1921-4D77-850A-D534D59CB33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8C95-E441-4407-9924-DA8385B39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4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EFB7-1921-4D77-850A-D534D59CB33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8C95-E441-4407-9924-DA8385B39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0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4EFB7-1921-4D77-850A-D534D59CB33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78C95-E441-4407-9924-DA8385B39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0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windows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an.r-project.org/bin/windows/base/R-3.4.2-win.exe" TargetMode="External"/><Relationship Id="rId4" Type="http://schemas.openxmlformats.org/officeDocument/2006/relationships/hyperlink" Target="https://cran.r-project.org/bin/windows/bas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hyperlink" Target="https://www.rstudio.com/products/rstudio/download/#download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wnload1.rstudio.org/RStudio-1.0.153.exe" TargetMode="External"/><Relationship Id="rId4" Type="http://schemas.openxmlformats.org/officeDocument/2006/relationships/hyperlink" Target="https://www.rstudio.com/products/rstudio/download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2590800"/>
            <a:ext cx="224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Getting started with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8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144780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Install R on your computer, assuming it’s a PC</a:t>
            </a:r>
          </a:p>
          <a:p>
            <a:endParaRPr lang="en-US" dirty="0"/>
          </a:p>
          <a:p>
            <a:r>
              <a:rPr lang="en-US" dirty="0" err="1" smtClean="0"/>
              <a:t>Goto</a:t>
            </a:r>
            <a:r>
              <a:rPr lang="en-US" dirty="0" smtClean="0"/>
              <a:t>:  </a:t>
            </a:r>
            <a:r>
              <a:rPr lang="en-US" dirty="0">
                <a:hlinkClick r:id="rId2"/>
              </a:rPr>
              <a:t>https://cran.r-project.org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Press: </a:t>
            </a:r>
            <a:r>
              <a:rPr lang="en-US" dirty="0">
                <a:hlinkClick r:id="rId3"/>
              </a:rPr>
              <a:t>Download R for Windows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Press: </a:t>
            </a:r>
            <a:r>
              <a:rPr lang="en-US" b="1" dirty="0">
                <a:hlinkClick r:id="rId4"/>
              </a:rPr>
              <a:t>install R for the first 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Press: </a:t>
            </a:r>
            <a:r>
              <a:rPr lang="en-US" dirty="0">
                <a:hlinkClick r:id="rId5"/>
              </a:rPr>
              <a:t>Download R 3.4.2 for Windows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Run</a:t>
            </a:r>
            <a:r>
              <a:rPr lang="en-US" dirty="0"/>
              <a:t>: </a:t>
            </a:r>
            <a:r>
              <a:rPr lang="en-US" dirty="0" smtClean="0"/>
              <a:t>R-3.4.2-win.exe</a:t>
            </a:r>
          </a:p>
          <a:p>
            <a:endParaRPr lang="en-US" dirty="0"/>
          </a:p>
          <a:p>
            <a:r>
              <a:rPr lang="en-US" dirty="0" smtClean="0"/>
              <a:t>Select all the defaults during 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0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101470"/>
              </p:ext>
            </p:extLst>
          </p:nvPr>
        </p:nvGraphicFramePr>
        <p:xfrm>
          <a:off x="6019800" y="2743200"/>
          <a:ext cx="1981200" cy="128016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815340">
                <a:tc>
                  <a:txBody>
                    <a:bodyPr/>
                    <a:lstStyle/>
                    <a:p>
                      <a:pPr algn="ctr"/>
                      <a:r>
                        <a:rPr lang="en-US" b="1" u="none" strike="noStrike" cap="all" dirty="0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2"/>
                        </a:rPr>
                        <a:t/>
                      </a:r>
                      <a:br>
                        <a:rPr lang="en-US" b="1" u="none" strike="noStrike" cap="all" dirty="0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2"/>
                        </a:rPr>
                      </a:br>
                      <a:r>
                        <a:rPr lang="en-US" b="1" u="none" strike="noStrike" cap="all" dirty="0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2"/>
                        </a:rPr>
                        <a:t>DOWNLOAD</a:t>
                      </a:r>
                      <a:endParaRPr lang="en-US" dirty="0">
                        <a:effectLst/>
                      </a:endParaRPr>
                    </a:p>
                  </a:txBody>
                  <a:tcPr marL="190500" marR="19050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marL="190500" marR="19050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362200" y="14478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Suggest you also install </a:t>
            </a:r>
            <a:r>
              <a:rPr lang="en-US" dirty="0" err="1" smtClean="0"/>
              <a:t>RStudio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 to:  </a:t>
            </a:r>
            <a:r>
              <a:rPr lang="en-US" dirty="0">
                <a:hlinkClick r:id="rId3"/>
              </a:rPr>
              <a:t>https://www.rstudio.com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Under </a:t>
            </a:r>
            <a:r>
              <a:rPr lang="en-US" dirty="0" err="1" smtClean="0"/>
              <a:t>Rstudio</a:t>
            </a:r>
            <a:r>
              <a:rPr lang="en-US" dirty="0" smtClean="0"/>
              <a:t> press: </a:t>
            </a:r>
            <a:r>
              <a:rPr lang="en-US" dirty="0">
                <a:hlinkClick r:id="rId4"/>
              </a:rPr>
              <a:t>Download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Under the FREE Desktop version press: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Press: </a:t>
            </a:r>
            <a:r>
              <a:rPr lang="en-US" dirty="0" err="1">
                <a:hlinkClick r:id="rId5"/>
              </a:rPr>
              <a:t>RStudio</a:t>
            </a:r>
            <a:r>
              <a:rPr lang="en-US" dirty="0">
                <a:hlinkClick r:id="rId5"/>
              </a:rPr>
              <a:t> 1.0.153 - Windows </a:t>
            </a:r>
            <a:r>
              <a:rPr lang="en-US" dirty="0" smtClean="0">
                <a:hlinkClick r:id="rId5"/>
              </a:rPr>
              <a:t>Vista/7/8/10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After download run: </a:t>
            </a:r>
            <a:r>
              <a:rPr lang="en-US" dirty="0" smtClean="0"/>
              <a:t>RStudio-1.0.153.exe</a:t>
            </a:r>
          </a:p>
          <a:p>
            <a:endParaRPr lang="en-US" dirty="0"/>
          </a:p>
          <a:p>
            <a:r>
              <a:rPr lang="en-US" dirty="0"/>
              <a:t>Select all the defaults during install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0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24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Start </a:t>
            </a:r>
            <a:r>
              <a:rPr lang="en-US" dirty="0" err="1" smtClean="0"/>
              <a:t>RStudio</a:t>
            </a:r>
            <a:r>
              <a:rPr lang="en-US" dirty="0" smtClean="0"/>
              <a:t>, it will look something like this: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44" y="914400"/>
            <a:ext cx="7490155" cy="557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9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09600"/>
            <a:ext cx="716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the lower right box, press on the Packages tab.</a:t>
            </a:r>
          </a:p>
          <a:p>
            <a:endParaRPr lang="en-US" dirty="0"/>
          </a:p>
          <a:p>
            <a:r>
              <a:rPr lang="en-US" dirty="0" smtClean="0"/>
              <a:t>Then press the Install tab at the upper right, you will see this dialog box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1685925"/>
            <a:ext cx="40386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6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609600"/>
            <a:ext cx="7391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the packages line, type the name of the package/library you want to add to R, when you hit instal</a:t>
            </a:r>
            <a:r>
              <a:rPr lang="en-US" dirty="0" smtClean="0"/>
              <a:t>l it will retrieve the package (assuming the PC is connected to the web) and install it.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to install ncdf4, you type that and when you want to use it in a program you use the </a:t>
            </a:r>
            <a:r>
              <a:rPr lang="en-US" dirty="0"/>
              <a:t>require(ncdf4</a:t>
            </a:r>
            <a:r>
              <a:rPr lang="en-US" dirty="0" smtClean="0"/>
              <a:t>) command.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Below are the </a:t>
            </a:r>
            <a:r>
              <a:rPr lang="en-US" dirty="0"/>
              <a:t>required </a:t>
            </a:r>
            <a:r>
              <a:rPr lang="en-US" dirty="0" smtClean="0"/>
              <a:t>libraries for the remote sensing exercise.</a:t>
            </a:r>
          </a:p>
          <a:p>
            <a:endParaRPr lang="en-US" dirty="0"/>
          </a:p>
          <a:p>
            <a:r>
              <a:rPr lang="en-US" dirty="0"/>
              <a:t>require(ncdf4)</a:t>
            </a:r>
          </a:p>
          <a:p>
            <a:r>
              <a:rPr lang="en-US" dirty="0"/>
              <a:t>require(raster)</a:t>
            </a:r>
          </a:p>
          <a:p>
            <a:r>
              <a:rPr lang="en-US" dirty="0"/>
              <a:t>require(maps)</a:t>
            </a:r>
          </a:p>
          <a:p>
            <a:r>
              <a:rPr lang="en-US" dirty="0"/>
              <a:t>require(</a:t>
            </a:r>
            <a:r>
              <a:rPr lang="en-US" dirty="0" err="1"/>
              <a:t>marmap</a:t>
            </a:r>
            <a:r>
              <a:rPr lang="en-US" dirty="0"/>
              <a:t>)</a:t>
            </a:r>
          </a:p>
          <a:p>
            <a:r>
              <a:rPr lang="en-US" dirty="0"/>
              <a:t>require(</a:t>
            </a:r>
            <a:r>
              <a:rPr lang="en-US" dirty="0" err="1"/>
              <a:t>chron</a:t>
            </a:r>
            <a:r>
              <a:rPr lang="en-US" dirty="0"/>
              <a:t>)</a:t>
            </a:r>
          </a:p>
          <a:p>
            <a:r>
              <a:rPr lang="en-US" dirty="0"/>
              <a:t>require(</a:t>
            </a:r>
            <a:r>
              <a:rPr lang="en-US" dirty="0" err="1"/>
              <a:t>maptools</a:t>
            </a:r>
            <a:r>
              <a:rPr lang="en-US" dirty="0"/>
              <a:t>)</a:t>
            </a:r>
          </a:p>
          <a:p>
            <a:r>
              <a:rPr lang="en-US" dirty="0"/>
              <a:t>require(Kendall)</a:t>
            </a:r>
          </a:p>
        </p:txBody>
      </p:sp>
    </p:spTree>
    <p:extLst>
      <p:ext uri="{BB962C8B-B14F-4D97-AF65-F5344CB8AC3E}">
        <p14:creationId xmlns:p14="http://schemas.microsoft.com/office/powerpoint/2010/main" val="265579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04800"/>
            <a:ext cx="459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done with packages, go to the upper left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75216"/>
            <a:ext cx="1238250" cy="1314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2190750"/>
            <a:ext cx="6248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Press the green + sign and take the first choice a R Script</a:t>
            </a:r>
          </a:p>
          <a:p>
            <a:endParaRPr lang="en-US" dirty="0"/>
          </a:p>
          <a:p>
            <a:r>
              <a:rPr lang="en-US" dirty="0" smtClean="0"/>
              <a:t>A fourth pane will open in the upper right. This is a text editor to </a:t>
            </a:r>
            <a:r>
              <a:rPr lang="en-US" dirty="0" smtClean="0"/>
              <a:t>start to write R program/function/scripts/etc.</a:t>
            </a:r>
          </a:p>
          <a:p>
            <a:endParaRPr lang="en-US" dirty="0"/>
          </a:p>
          <a:p>
            <a:r>
              <a:rPr lang="en-US" dirty="0" smtClean="0"/>
              <a:t>Type or copy:</a:t>
            </a:r>
          </a:p>
          <a:p>
            <a:endParaRPr lang="en-US" dirty="0"/>
          </a:p>
          <a:p>
            <a:r>
              <a:rPr lang="en-US" dirty="0"/>
              <a:t># the hash symbol tells R everything after it on line is a comment and not code</a:t>
            </a:r>
          </a:p>
          <a:p>
            <a:endParaRPr lang="en-US" dirty="0"/>
          </a:p>
          <a:p>
            <a:r>
              <a:rPr lang="en-US" dirty="0"/>
              <a:t>greeting = "Hello world"      # create an object called greeting</a:t>
            </a:r>
          </a:p>
          <a:p>
            <a:r>
              <a:rPr lang="en-US" dirty="0"/>
              <a:t>print(greeting)               # print the object</a:t>
            </a:r>
          </a:p>
          <a:p>
            <a:endParaRPr lang="en-US" dirty="0"/>
          </a:p>
          <a:p>
            <a:r>
              <a:rPr lang="en-US" dirty="0"/>
              <a:t># the output appears in the box below</a:t>
            </a:r>
          </a:p>
          <a:p>
            <a:r>
              <a:rPr lang="en-US" dirty="0"/>
              <a:t># &gt; print(greeting)</a:t>
            </a:r>
          </a:p>
          <a:p>
            <a:r>
              <a:rPr lang="en-US" dirty="0"/>
              <a:t># [1] "Hello world"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326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81000"/>
            <a:ext cx="64833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Run the lines in the script by highlighting the lines your want to run</a:t>
            </a:r>
          </a:p>
          <a:p>
            <a:endParaRPr lang="en-US" dirty="0"/>
          </a:p>
          <a:p>
            <a:r>
              <a:rPr lang="en-US" dirty="0" smtClean="0"/>
              <a:t>Then press the Run button at the top of the pane: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00200"/>
            <a:ext cx="31813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85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318</Words>
  <Application>Microsoft Office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kfriedland</dc:creator>
  <cp:lastModifiedBy>Kevin.Friedland</cp:lastModifiedBy>
  <cp:revision>16</cp:revision>
  <dcterms:created xsi:type="dcterms:W3CDTF">2017-07-16T22:53:34Z</dcterms:created>
  <dcterms:modified xsi:type="dcterms:W3CDTF">2017-10-04T19:17:22Z</dcterms:modified>
</cp:coreProperties>
</file>