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1272BD0-D86C-484D-B1C9-901B13027AD9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A3FE69-421F-4065-BF1F-C6EFD137882A}" type="slidenum">
              <a:rPr lang="es-ES" smtClean="0"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troles de windo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928670"/>
            <a:ext cx="6987423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GroupBox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Constructores</a:t>
            </a:r>
          </a:p>
          <a:p>
            <a:pPr lvl="1"/>
            <a:r>
              <a:rPr lang="es-ES" sz="2800" dirty="0" smtClean="0"/>
              <a:t>Constructor  vacío, no recibe parámetros</a:t>
            </a:r>
          </a:p>
          <a:p>
            <a:pPr lvl="1"/>
            <a:endParaRPr lang="es-ES" sz="2800" dirty="0" smtClean="0"/>
          </a:p>
          <a:p>
            <a:r>
              <a:rPr lang="es-ES" sz="3200" dirty="0" smtClean="0"/>
              <a:t>Propiedades</a:t>
            </a:r>
          </a:p>
          <a:p>
            <a:pPr lvl="1"/>
            <a:r>
              <a:rPr lang="es-ES" dirty="0" err="1" smtClean="0"/>
              <a:t>Text</a:t>
            </a:r>
            <a:r>
              <a:rPr lang="es-ES" dirty="0" smtClean="0"/>
              <a:t>. Define título del cuadro</a:t>
            </a:r>
          </a:p>
        </p:txBody>
      </p:sp>
      <p:pic>
        <p:nvPicPr>
          <p:cNvPr id="4" name="Picture 3" descr="check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764422"/>
            <a:ext cx="4717986" cy="45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GroupBox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Eventos</a:t>
            </a:r>
          </a:p>
          <a:p>
            <a:pPr lvl="1"/>
            <a:r>
              <a:rPr lang="es-ES" sz="3200" dirty="0" err="1" smtClean="0"/>
              <a:t>ControlAdded</a:t>
            </a:r>
            <a:r>
              <a:rPr lang="es-ES" sz="3200" dirty="0" smtClean="0"/>
              <a:t>()</a:t>
            </a:r>
          </a:p>
          <a:p>
            <a:pPr lvl="1"/>
            <a:r>
              <a:rPr lang="es-ES" sz="3200" dirty="0" err="1" smtClean="0"/>
              <a:t>ControlRemoved</a:t>
            </a:r>
            <a:r>
              <a:rPr lang="es-ES" sz="3200" dirty="0" smtClean="0"/>
              <a:t>()</a:t>
            </a:r>
          </a:p>
          <a:p>
            <a:r>
              <a:rPr lang="es-ES" sz="3600" dirty="0" smtClean="0"/>
              <a:t>A tener en cuenta</a:t>
            </a:r>
          </a:p>
          <a:p>
            <a:pPr lvl="1"/>
            <a:r>
              <a:rPr lang="es-ES" sz="3200" dirty="0" smtClean="0"/>
              <a:t>Tiene título (Panel no)</a:t>
            </a:r>
            <a:endParaRPr lang="es-ES" sz="3200" dirty="0" smtClean="0"/>
          </a:p>
          <a:p>
            <a:pPr lvl="1"/>
            <a:r>
              <a:rPr lang="es-ES" sz="3200" dirty="0" smtClean="0"/>
              <a:t>No tiene barra de desplazamiento (Panel sí)</a:t>
            </a:r>
            <a:endParaRPr lang="es-E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Descargas\762fdb02616969ca5b93567b40257ba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7115175" cy="5343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CheckBox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¿En qué consiste?</a:t>
            </a:r>
          </a:p>
          <a:p>
            <a:pPr lvl="1"/>
            <a:r>
              <a:rPr lang="es-ES" sz="3200" dirty="0" smtClean="0"/>
              <a:t>Indica si una condición está</a:t>
            </a:r>
          </a:p>
          <a:p>
            <a:pPr lvl="1"/>
            <a:r>
              <a:rPr lang="es-ES" sz="3200" dirty="0" smtClean="0"/>
              <a:t>Permite controlar un conjunto de datos</a:t>
            </a:r>
          </a:p>
          <a:p>
            <a:pPr lvl="1"/>
            <a:r>
              <a:rPr lang="es-ES" sz="3200" dirty="0" smtClean="0"/>
              <a:t>Se puede enlazar a una base de datos</a:t>
            </a:r>
          </a:p>
          <a:p>
            <a:pPr lvl="1"/>
            <a:r>
              <a:rPr lang="es-ES" sz="3200" dirty="0" smtClean="0"/>
              <a:t>Permite mejora visual mediante </a:t>
            </a:r>
            <a:r>
              <a:rPr lang="es-ES" sz="3200" dirty="0" err="1" smtClean="0"/>
              <a:t>GroupBox</a:t>
            </a:r>
            <a:endParaRPr lang="es-E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CheckBox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Constructores</a:t>
            </a:r>
          </a:p>
          <a:p>
            <a:pPr lvl="1"/>
            <a:r>
              <a:rPr lang="es-ES" sz="2800" dirty="0" smtClean="0"/>
              <a:t>Constructor  vacío, no recibe parámetros</a:t>
            </a:r>
          </a:p>
          <a:p>
            <a:pPr lvl="1"/>
            <a:endParaRPr lang="es-ES" sz="2800" dirty="0" smtClean="0"/>
          </a:p>
          <a:p>
            <a:r>
              <a:rPr lang="es-ES" sz="3200" dirty="0" smtClean="0"/>
              <a:t>Propiedades</a:t>
            </a:r>
          </a:p>
          <a:p>
            <a:pPr lvl="1"/>
            <a:r>
              <a:rPr lang="es-ES" sz="2800" dirty="0" err="1" smtClean="0"/>
              <a:t>Checked</a:t>
            </a:r>
            <a:endParaRPr lang="es-ES" sz="2800" dirty="0" smtClean="0"/>
          </a:p>
          <a:p>
            <a:pPr lvl="1"/>
            <a:r>
              <a:rPr lang="es-ES" sz="2800" dirty="0" err="1" smtClean="0"/>
              <a:t>CheckState</a:t>
            </a:r>
            <a:r>
              <a:rPr lang="es-ES" sz="2800" dirty="0" smtClean="0"/>
              <a:t>. Estados:</a:t>
            </a:r>
          </a:p>
          <a:p>
            <a:pPr lvl="2"/>
            <a:r>
              <a:rPr lang="es-ES" sz="2400" dirty="0" smtClean="0"/>
              <a:t>Chequeado</a:t>
            </a:r>
          </a:p>
          <a:p>
            <a:pPr lvl="2"/>
            <a:r>
              <a:rPr lang="es-ES" sz="2400" dirty="0" smtClean="0"/>
              <a:t>No Chequeado</a:t>
            </a:r>
          </a:p>
          <a:p>
            <a:pPr lvl="2"/>
            <a:r>
              <a:rPr lang="es-ES" sz="2400" dirty="0" smtClean="0"/>
              <a:t>Indeterminado</a:t>
            </a:r>
          </a:p>
        </p:txBody>
      </p:sp>
      <p:pic>
        <p:nvPicPr>
          <p:cNvPr id="4" name="Picture 3" descr="check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714620"/>
            <a:ext cx="3647432" cy="447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CheckBox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Métodos</a:t>
            </a:r>
          </a:p>
          <a:p>
            <a:pPr lvl="1"/>
            <a:r>
              <a:rPr lang="es-ES" sz="3200" dirty="0" err="1" smtClean="0"/>
              <a:t>Hide</a:t>
            </a:r>
            <a:r>
              <a:rPr lang="es-ES" sz="3200" dirty="0" smtClean="0"/>
              <a:t>();</a:t>
            </a:r>
          </a:p>
          <a:p>
            <a:pPr lvl="1"/>
            <a:r>
              <a:rPr lang="es-ES" sz="3200" dirty="0" smtClean="0"/>
              <a:t>Show();</a:t>
            </a:r>
          </a:p>
          <a:p>
            <a:endParaRPr lang="es-ES" sz="3600" dirty="0" smtClean="0"/>
          </a:p>
          <a:p>
            <a:r>
              <a:rPr lang="es-ES" sz="3600" dirty="0" smtClean="0"/>
              <a:t>Eventos</a:t>
            </a:r>
          </a:p>
          <a:p>
            <a:pPr lvl="1"/>
            <a:r>
              <a:rPr lang="es-ES" sz="3200" dirty="0" err="1" smtClean="0"/>
              <a:t>OncheckedChanged</a:t>
            </a:r>
            <a:r>
              <a:rPr lang="es-ES" sz="3200" dirty="0" smtClean="0"/>
              <a:t>()</a:t>
            </a:r>
          </a:p>
          <a:p>
            <a:pPr lvl="1"/>
            <a:r>
              <a:rPr lang="es-ES" sz="3200" dirty="0" err="1" smtClean="0"/>
              <a:t>CheckStateChanged</a:t>
            </a:r>
            <a:r>
              <a:rPr lang="es-ES" sz="3200" dirty="0" smtClean="0"/>
              <a:t>()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CheckBox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A tener en cuenta</a:t>
            </a:r>
          </a:p>
          <a:p>
            <a:pPr lvl="1"/>
            <a:r>
              <a:rPr lang="es-ES" sz="3200" dirty="0" smtClean="0"/>
              <a:t>Selección múltiple</a:t>
            </a:r>
          </a:p>
          <a:p>
            <a:pPr lvl="1"/>
            <a:r>
              <a:rPr lang="es-ES" sz="3200" dirty="0" smtClean="0"/>
              <a:t>Por defecto no chequeados</a:t>
            </a:r>
          </a:p>
          <a:p>
            <a:pPr lvl="1"/>
            <a:r>
              <a:rPr lang="es-ES" sz="3200" dirty="0" smtClean="0"/>
              <a:t>Se pueden agrupar varios </a:t>
            </a:r>
            <a:r>
              <a:rPr lang="es-ES" sz="3200" dirty="0" err="1" smtClean="0"/>
              <a:t>CheckBox</a:t>
            </a:r>
            <a:r>
              <a:rPr lang="es-ES" sz="3200" dirty="0" smtClean="0"/>
              <a:t> mediante un </a:t>
            </a:r>
            <a:r>
              <a:rPr lang="es-ES" sz="3200" dirty="0" err="1" smtClean="0"/>
              <a:t>GroupBox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RadioButton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¿En qué consiste?</a:t>
            </a:r>
          </a:p>
          <a:p>
            <a:pPr lvl="1"/>
            <a:r>
              <a:rPr lang="es-ES" sz="3200" dirty="0" smtClean="0"/>
              <a:t>Presentan al usuario un conjunto de dos o más opciones excluyentes entre sí</a:t>
            </a:r>
          </a:p>
          <a:p>
            <a:pPr lvl="1"/>
            <a:endParaRPr lang="es-ES" sz="3200" dirty="0" smtClean="0"/>
          </a:p>
          <a:p>
            <a:pPr lvl="1"/>
            <a:r>
              <a:rPr lang="es-ES" sz="3200" dirty="0" smtClean="0"/>
              <a:t>Controles no independientes entre sí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RadioButton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Constructores</a:t>
            </a:r>
          </a:p>
          <a:p>
            <a:pPr lvl="1"/>
            <a:r>
              <a:rPr lang="es-ES" sz="2800" dirty="0" smtClean="0"/>
              <a:t>Constructor  vacío, no recibe parámetros</a:t>
            </a:r>
          </a:p>
          <a:p>
            <a:pPr lvl="1"/>
            <a:endParaRPr lang="es-ES" sz="2800" dirty="0" smtClean="0"/>
          </a:p>
          <a:p>
            <a:r>
              <a:rPr lang="es-ES" sz="3200" dirty="0" smtClean="0"/>
              <a:t>Propiedades</a:t>
            </a:r>
          </a:p>
          <a:p>
            <a:pPr lvl="1"/>
            <a:r>
              <a:rPr lang="es-ES" sz="2800" dirty="0" err="1" smtClean="0"/>
              <a:t>Checked</a:t>
            </a:r>
            <a:endParaRPr lang="es-ES" sz="2800" dirty="0" smtClean="0"/>
          </a:p>
          <a:p>
            <a:pPr lvl="1"/>
            <a:r>
              <a:rPr lang="es-ES" sz="2400" dirty="0" err="1" smtClean="0"/>
              <a:t>AutoCheck</a:t>
            </a:r>
            <a:endParaRPr lang="es-ES" sz="2400" dirty="0" smtClean="0"/>
          </a:p>
          <a:p>
            <a:pPr lvl="1"/>
            <a:r>
              <a:rPr lang="es-ES" dirty="0" err="1" smtClean="0"/>
              <a:t>Appareance</a:t>
            </a:r>
            <a:endParaRPr lang="es-ES" sz="2400" dirty="0" smtClean="0"/>
          </a:p>
        </p:txBody>
      </p:sp>
      <p:pic>
        <p:nvPicPr>
          <p:cNvPr id="4" name="Picture 3" descr="check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714620"/>
            <a:ext cx="5133682" cy="539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RadioButton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Eventos</a:t>
            </a:r>
          </a:p>
          <a:p>
            <a:pPr lvl="1"/>
            <a:r>
              <a:rPr lang="es-ES" sz="3200" dirty="0" err="1" smtClean="0"/>
              <a:t>OncheckedChanged</a:t>
            </a:r>
            <a:r>
              <a:rPr lang="es-ES" sz="3200" dirty="0" smtClean="0"/>
              <a:t>()</a:t>
            </a:r>
          </a:p>
          <a:p>
            <a:r>
              <a:rPr lang="es-ES" sz="3600" dirty="0" smtClean="0"/>
              <a:t>A tener en cuenta</a:t>
            </a:r>
          </a:p>
          <a:p>
            <a:pPr lvl="1"/>
            <a:r>
              <a:rPr lang="es-ES" sz="3200" dirty="0" smtClean="0"/>
              <a:t>El estado inicial coherente con la información</a:t>
            </a:r>
          </a:p>
          <a:p>
            <a:pPr lvl="1"/>
            <a:r>
              <a:rPr lang="es-ES" sz="3200" dirty="0" smtClean="0"/>
              <a:t>Se pueden agrupar varios </a:t>
            </a:r>
            <a:r>
              <a:rPr lang="es-ES" sz="3200" dirty="0" err="1" smtClean="0"/>
              <a:t>RadioButtons</a:t>
            </a:r>
            <a:r>
              <a:rPr lang="es-ES" sz="3200" dirty="0" smtClean="0"/>
              <a:t> usando un </a:t>
            </a:r>
            <a:r>
              <a:rPr lang="es-ES" sz="3200" dirty="0" err="1" smtClean="0"/>
              <a:t>GroupBox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GroupBox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¿En qué consiste?</a:t>
            </a:r>
          </a:p>
          <a:p>
            <a:pPr lvl="1"/>
            <a:r>
              <a:rPr lang="es-ES" sz="3200" dirty="0" smtClean="0"/>
              <a:t>Control que proporciona agrupamiento</a:t>
            </a:r>
          </a:p>
          <a:p>
            <a:pPr lvl="1"/>
            <a:r>
              <a:rPr lang="es-ES" sz="3200" dirty="0" smtClean="0"/>
              <a:t>Facilita el posicionamiento</a:t>
            </a:r>
          </a:p>
          <a:p>
            <a:pPr lvl="1"/>
            <a:r>
              <a:rPr lang="es-ES" sz="3200" dirty="0" smtClean="0"/>
              <a:t>Ofrece mejora visual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</TotalTime>
  <Words>193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Slide 1</vt:lpstr>
      <vt:lpstr>CheckBox</vt:lpstr>
      <vt:lpstr>CheckBox</vt:lpstr>
      <vt:lpstr>CheckBox</vt:lpstr>
      <vt:lpstr>CheckBox</vt:lpstr>
      <vt:lpstr>RadioButton</vt:lpstr>
      <vt:lpstr>RadioButton</vt:lpstr>
      <vt:lpstr>RadioButton</vt:lpstr>
      <vt:lpstr>GroupBox</vt:lpstr>
      <vt:lpstr>GroupBox</vt:lpstr>
      <vt:lpstr>GroupBox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Quini Roiz</dc:creator>
  <cp:lastModifiedBy>Quini Roiz</cp:lastModifiedBy>
  <cp:revision>19</cp:revision>
  <dcterms:created xsi:type="dcterms:W3CDTF">2015-10-22T18:54:05Z</dcterms:created>
  <dcterms:modified xsi:type="dcterms:W3CDTF">2015-10-22T19:22:06Z</dcterms:modified>
</cp:coreProperties>
</file>