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9" r:id="rId24"/>
    <p:sldId id="2920" r:id="rId25"/>
    <p:sldId id="2949" r:id="rId26"/>
    <p:sldId id="2951" r:id="rId27"/>
    <p:sldId id="2955" r:id="rId28"/>
    <p:sldId id="2950" r:id="rId29"/>
    <p:sldId id="2945" r:id="rId30"/>
    <p:sldId id="2946" r:id="rId31"/>
    <p:sldId id="2919" r:id="rId32"/>
    <p:sldId id="2956" r:id="rId33"/>
    <p:sldId id="2943" r:id="rId34"/>
    <p:sldId id="2938" r:id="rId35"/>
    <p:sldId id="2954" r:id="rId36"/>
    <p:sldId id="2934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321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48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685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blipFill>
                <a:blip r:embed="rId3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1440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876532" y="2173025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4" y="481584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715000" y="4800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75860"/>
            <a:ext cx="4922550" cy="16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3716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253731" y="21102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</p:cNvCxnSpPr>
          <p:nvPr/>
        </p:nvCxnSpPr>
        <p:spPr bwMode="auto">
          <a:xfrm>
            <a:off x="2871024" y="2520092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607820" y="2529840"/>
            <a:ext cx="7620" cy="6913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6F3A15-9D56-1BCB-CBF3-C7DF027EE11A}"/>
              </a:ext>
            </a:extLst>
          </p:cNvPr>
          <p:cNvSpPr/>
          <p:nvPr/>
        </p:nvSpPr>
        <p:spPr bwMode="auto">
          <a:xfrm>
            <a:off x="1447800" y="220980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B4A0E-28DF-D6AC-F969-9C98CE9556CF}"/>
              </a:ext>
            </a:extLst>
          </p:cNvPr>
          <p:cNvSpPr/>
          <p:nvPr/>
        </p:nvSpPr>
        <p:spPr bwMode="auto">
          <a:xfrm>
            <a:off x="196596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3694-D8FD-83D1-0A43-6698A0CA8CBF}"/>
              </a:ext>
            </a:extLst>
          </p:cNvPr>
          <p:cNvSpPr/>
          <p:nvPr/>
        </p:nvSpPr>
        <p:spPr bwMode="auto">
          <a:xfrm>
            <a:off x="2743200" y="2245044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3CC5D-327B-DB28-2608-520606F1F9D1}"/>
              </a:ext>
            </a:extLst>
          </p:cNvPr>
          <p:cNvCxnSpPr>
            <a:cxnSpLocks/>
          </p:cNvCxnSpPr>
          <p:nvPr/>
        </p:nvCxnSpPr>
        <p:spPr bwMode="auto">
          <a:xfrm>
            <a:off x="1239108" y="2394012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45542-AC8E-8EFA-F323-0E4CDFA17A7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432607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AAF42-EBEE-DF48-772A-30FA290B89A2}"/>
              </a:ext>
            </a:extLst>
          </p:cNvPr>
          <p:cNvSpPr/>
          <p:nvPr/>
        </p:nvSpPr>
        <p:spPr bwMode="auto">
          <a:xfrm>
            <a:off x="327660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BCE63-FE8F-CBE3-6518-66B737EC1DB8}"/>
              </a:ext>
            </a:extLst>
          </p:cNvPr>
          <p:cNvSpPr txBox="1"/>
          <p:nvPr/>
        </p:nvSpPr>
        <p:spPr>
          <a:xfrm>
            <a:off x="3238732" y="3030124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FA78-B79C-6C0E-6C59-3DC116CFEE96}"/>
              </a:ext>
            </a:extLst>
          </p:cNvPr>
          <p:cNvSpPr txBox="1"/>
          <p:nvPr/>
        </p:nvSpPr>
        <p:spPr>
          <a:xfrm>
            <a:off x="3733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E0FAC-6652-EE2C-4E6E-8BCE32BDBD3C}"/>
              </a:ext>
            </a:extLst>
          </p:cNvPr>
          <p:cNvSpPr txBox="1"/>
          <p:nvPr/>
        </p:nvSpPr>
        <p:spPr>
          <a:xfrm>
            <a:off x="4615931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7CB05-975F-F294-2947-C77CD78CB209}"/>
              </a:ext>
            </a:extLst>
          </p:cNvPr>
          <p:cNvSpPr txBox="1"/>
          <p:nvPr/>
        </p:nvSpPr>
        <p:spPr>
          <a:xfrm>
            <a:off x="42672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E179-540C-BD4A-9A45-788AF27AB676}"/>
              </a:ext>
            </a:extLst>
          </p:cNvPr>
          <p:cNvSpPr txBox="1"/>
          <p:nvPr/>
        </p:nvSpPr>
        <p:spPr>
          <a:xfrm>
            <a:off x="4892043" y="3059668"/>
            <a:ext cx="5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CE693-FA03-78EC-C608-71A4363AC587}"/>
              </a:ext>
            </a:extLst>
          </p:cNvPr>
          <p:cNvSpPr/>
          <p:nvPr/>
        </p:nvSpPr>
        <p:spPr bwMode="auto">
          <a:xfrm>
            <a:off x="3810000" y="306689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6AE93-EA06-B4DE-8815-D7722A67BEE8}"/>
              </a:ext>
            </a:extLst>
          </p:cNvPr>
          <p:cNvSpPr/>
          <p:nvPr/>
        </p:nvSpPr>
        <p:spPr bwMode="auto">
          <a:xfrm>
            <a:off x="432816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204FA-F32B-13DB-6C1E-2261286ACD2A}"/>
              </a:ext>
            </a:extLst>
          </p:cNvPr>
          <p:cNvSpPr/>
          <p:nvPr/>
        </p:nvSpPr>
        <p:spPr bwMode="auto">
          <a:xfrm>
            <a:off x="5029200" y="3102143"/>
            <a:ext cx="36576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2DC62-A0D1-3268-65DF-6207F3B7C107}"/>
              </a:ext>
            </a:extLst>
          </p:cNvPr>
          <p:cNvCxnSpPr>
            <a:cxnSpLocks/>
          </p:cNvCxnSpPr>
          <p:nvPr/>
        </p:nvCxnSpPr>
        <p:spPr bwMode="auto">
          <a:xfrm>
            <a:off x="3601308" y="3251111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6006E1-D9B8-7AEC-48AD-20A253BF939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3289706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78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  <a:blipFill>
                <a:blip r:embed="rId3"/>
                <a:stretch>
                  <a:fillRect l="-801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30C270-203F-D2B3-E8ED-D51ED6BF61A8}"/>
              </a:ext>
            </a:extLst>
          </p:cNvPr>
          <p:cNvSpPr/>
          <p:nvPr/>
        </p:nvSpPr>
        <p:spPr bwMode="auto">
          <a:xfrm>
            <a:off x="22098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/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32A563-CAD6-8C9D-65C8-B4C91850BA63}"/>
              </a:ext>
            </a:extLst>
          </p:cNvPr>
          <p:cNvSpPr/>
          <p:nvPr/>
        </p:nvSpPr>
        <p:spPr bwMode="auto">
          <a:xfrm>
            <a:off x="40386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/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A54FDE5-90F7-1D22-050E-D70D7AB3A2F1}"/>
              </a:ext>
            </a:extLst>
          </p:cNvPr>
          <p:cNvSpPr/>
          <p:nvPr/>
        </p:nvSpPr>
        <p:spPr bwMode="auto">
          <a:xfrm>
            <a:off x="59182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/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/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/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blipFill>
                <a:blip r:embed="rId8"/>
                <a:stretch>
                  <a:fillRect l="-122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/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A9D4A-5490-294E-9F4A-C5C3BB30E9AD}"/>
              </a:ext>
            </a:extLst>
          </p:cNvPr>
          <p:cNvCxnSpPr/>
          <p:nvPr/>
        </p:nvCxnSpPr>
        <p:spPr bwMode="auto">
          <a:xfrm>
            <a:off x="30480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B2E85-8A34-9161-2811-AE68993C4B37}"/>
              </a:ext>
            </a:extLst>
          </p:cNvPr>
          <p:cNvCxnSpPr/>
          <p:nvPr/>
        </p:nvCxnSpPr>
        <p:spPr bwMode="auto">
          <a:xfrm>
            <a:off x="49022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49AAE-7918-D7A4-AED4-3DA61B4586FE}"/>
              </a:ext>
            </a:extLst>
          </p:cNvPr>
          <p:cNvCxnSpPr>
            <a:cxnSpLocks/>
          </p:cNvCxnSpPr>
          <p:nvPr/>
        </p:nvCxnSpPr>
        <p:spPr bwMode="auto">
          <a:xfrm>
            <a:off x="6781800" y="2209800"/>
            <a:ext cx="40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C2177-FCBE-DC44-EC38-C4D47A99BFBF}"/>
              </a:ext>
            </a:extLst>
          </p:cNvPr>
          <p:cNvCxnSpPr>
            <a:cxnSpLocks/>
          </p:cNvCxnSpPr>
          <p:nvPr/>
        </p:nvCxnSpPr>
        <p:spPr bwMode="auto">
          <a:xfrm>
            <a:off x="1828800" y="1752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B6C97-917F-5F38-540B-984C6083DC5C}"/>
              </a:ext>
            </a:extLst>
          </p:cNvPr>
          <p:cNvCxnSpPr>
            <a:cxnSpLocks/>
          </p:cNvCxnSpPr>
          <p:nvPr/>
        </p:nvCxnSpPr>
        <p:spPr bwMode="auto">
          <a:xfrm>
            <a:off x="18288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9D09C-2EDE-8BFC-12BD-38165EA5279A}"/>
              </a:ext>
            </a:extLst>
          </p:cNvPr>
          <p:cNvSpPr txBox="1"/>
          <p:nvPr/>
        </p:nvSpPr>
        <p:spPr>
          <a:xfrm>
            <a:off x="2700323" y="478536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CCB1D-4611-9756-451F-AD0F6AD5B6D9}"/>
              </a:ext>
            </a:extLst>
          </p:cNvPr>
          <p:cNvSpPr/>
          <p:nvPr/>
        </p:nvSpPr>
        <p:spPr bwMode="auto">
          <a:xfrm>
            <a:off x="2700323" y="48006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3E8FD-8143-F17F-7ADE-F143FAA055F0}"/>
              </a:ext>
            </a:extLst>
          </p:cNvPr>
          <p:cNvSpPr/>
          <p:nvPr/>
        </p:nvSpPr>
        <p:spPr bwMode="auto">
          <a:xfrm>
            <a:off x="3462323" y="5492431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7F09E-D2CC-2694-3F1D-193CA0852197}"/>
              </a:ext>
            </a:extLst>
          </p:cNvPr>
          <p:cNvSpPr/>
          <p:nvPr/>
        </p:nvSpPr>
        <p:spPr bwMode="auto">
          <a:xfrm>
            <a:off x="5678061" y="4343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A865-EE61-A5E7-F181-65F3E3D7F121}"/>
              </a:ext>
            </a:extLst>
          </p:cNvPr>
          <p:cNvSpPr txBox="1"/>
          <p:nvPr/>
        </p:nvSpPr>
        <p:spPr>
          <a:xfrm>
            <a:off x="3462323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BA6B-F6F2-0FD9-9E72-AD0255AE4365}"/>
              </a:ext>
            </a:extLst>
          </p:cNvPr>
          <p:cNvSpPr txBox="1"/>
          <p:nvPr/>
        </p:nvSpPr>
        <p:spPr>
          <a:xfrm>
            <a:off x="5672123" y="4347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15CD4-0E72-6A62-1122-2223C6DD1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6923" y="5657110"/>
            <a:ext cx="12954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B34E3-AD75-9751-51A3-6E1E72684D50}"/>
              </a:ext>
            </a:extLst>
          </p:cNvPr>
          <p:cNvCxnSpPr>
            <a:cxnSpLocks/>
          </p:cNvCxnSpPr>
          <p:nvPr/>
        </p:nvCxnSpPr>
        <p:spPr bwMode="auto">
          <a:xfrm>
            <a:off x="2276446" y="5013961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/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/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/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D00C6A-FED5-F662-DA1C-6E1B8EDECFBC}"/>
              </a:ext>
            </a:extLst>
          </p:cNvPr>
          <p:cNvCxnSpPr>
            <a:cxnSpLocks/>
          </p:cNvCxnSpPr>
          <p:nvPr/>
        </p:nvCxnSpPr>
        <p:spPr bwMode="auto">
          <a:xfrm>
            <a:off x="2910649" y="4484651"/>
            <a:ext cx="0" cy="3692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DC4B2-7390-BA89-36A9-F0943E6C61EC}"/>
              </a:ext>
            </a:extLst>
          </p:cNvPr>
          <p:cNvSpPr/>
          <p:nvPr/>
        </p:nvSpPr>
        <p:spPr bwMode="auto">
          <a:xfrm>
            <a:off x="5678061" y="4876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98B2F-A551-4589-22EC-D420D1AFC9BD}"/>
              </a:ext>
            </a:extLst>
          </p:cNvPr>
          <p:cNvSpPr txBox="1"/>
          <p:nvPr/>
        </p:nvSpPr>
        <p:spPr>
          <a:xfrm>
            <a:off x="5672123" y="48809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2F7BB-0881-CFA1-A406-3A72CDDEC3C8}"/>
              </a:ext>
            </a:extLst>
          </p:cNvPr>
          <p:cNvCxnSpPr>
            <a:cxnSpLocks/>
          </p:cNvCxnSpPr>
          <p:nvPr/>
        </p:nvCxnSpPr>
        <p:spPr bwMode="auto">
          <a:xfrm>
            <a:off x="3919523" y="5657110"/>
            <a:ext cx="1752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574FC-C8D8-F773-03AE-127EE4D097B7}"/>
              </a:ext>
            </a:extLst>
          </p:cNvPr>
          <p:cNvCxnSpPr>
            <a:cxnSpLocks/>
          </p:cNvCxnSpPr>
          <p:nvPr/>
        </p:nvCxnSpPr>
        <p:spPr bwMode="auto">
          <a:xfrm>
            <a:off x="3157523" y="50292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E0436-0C33-F276-43D5-C1203BEF3D60}"/>
              </a:ext>
            </a:extLst>
          </p:cNvPr>
          <p:cNvCxnSpPr>
            <a:cxnSpLocks/>
          </p:cNvCxnSpPr>
          <p:nvPr/>
        </p:nvCxnSpPr>
        <p:spPr bwMode="auto">
          <a:xfrm>
            <a:off x="2243123" y="4495800"/>
            <a:ext cx="3429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A4F154-C720-D50A-CAC4-C605676324B9}"/>
              </a:ext>
            </a:extLst>
          </p:cNvPr>
          <p:cNvCxnSpPr>
            <a:cxnSpLocks/>
          </p:cNvCxnSpPr>
          <p:nvPr/>
        </p:nvCxnSpPr>
        <p:spPr bwMode="auto">
          <a:xfrm>
            <a:off x="3706757" y="4513613"/>
            <a:ext cx="1188" cy="9758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D6214-3A73-C945-C898-FAFB07240CBD}"/>
              </a:ext>
            </a:extLst>
          </p:cNvPr>
          <p:cNvCxnSpPr>
            <a:cxnSpLocks/>
          </p:cNvCxnSpPr>
          <p:nvPr/>
        </p:nvCxnSpPr>
        <p:spPr bwMode="auto">
          <a:xfrm>
            <a:off x="6129323" y="51054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8870B3-63E0-6C9C-C3DC-BDECBB02228A}"/>
              </a:ext>
            </a:extLst>
          </p:cNvPr>
          <p:cNvCxnSpPr>
            <a:cxnSpLocks/>
          </p:cNvCxnSpPr>
          <p:nvPr/>
        </p:nvCxnSpPr>
        <p:spPr bwMode="auto">
          <a:xfrm>
            <a:off x="6129323" y="44958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081EF-1C5C-9C65-2C37-691484FE89F9}"/>
              </a:ext>
            </a:extLst>
          </p:cNvPr>
          <p:cNvSpPr/>
          <p:nvPr/>
        </p:nvSpPr>
        <p:spPr bwMode="auto">
          <a:xfrm>
            <a:off x="5644738" y="5486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81074-B601-4C7F-9156-E1CCF9D0FB5C}"/>
              </a:ext>
            </a:extLst>
          </p:cNvPr>
          <p:cNvSpPr txBox="1"/>
          <p:nvPr/>
        </p:nvSpPr>
        <p:spPr>
          <a:xfrm>
            <a:off x="5638800" y="5490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FFFC3-E851-B7D7-E769-7D94814B174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57150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/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72535</TotalTime>
  <Words>2493</Words>
  <Application>Microsoft Macintosh PowerPoint</Application>
  <PresentationFormat>On-screen Show (4:3)</PresentationFormat>
  <Paragraphs>429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3591</cp:revision>
  <cp:lastPrinted>2023-08-10T00:29:27Z</cp:lastPrinted>
  <dcterms:created xsi:type="dcterms:W3CDTF">2013-01-28T20:25:58Z</dcterms:created>
  <dcterms:modified xsi:type="dcterms:W3CDTF">2023-08-11T23:19:40Z</dcterms:modified>
</cp:coreProperties>
</file>