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59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7C4D-401D-2848-A036-8794B0651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C3277-CB03-3142-A1CB-C332098C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ED92-92B2-504C-8573-1061D182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37F3-718D-144B-88E1-67E4F5AE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1A90-A622-F040-8262-3F8FA23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8369-7E28-3E48-8137-A2AFC77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BFA4-176A-A140-AC34-78BB0A2B0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7092-0C0A-5548-9CC5-19AFC92E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170E-407F-CC47-93D9-C1455CC5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27B1-50EF-B849-BEF0-3759E7A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E9816-AEC9-2F4D-8493-572C285B8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87180-4FC4-8145-BA28-0DEF4CB8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1348-AF6F-074E-B3E7-C7F860E4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E149-E611-814A-9717-5013AD63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0464-8237-0D4E-8A47-9415B1AF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5082-306E-8449-8CC8-4261DE5E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9F46-0A22-604E-B855-F279EA60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0E68-E173-DB42-A073-5C938A85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E321-BE2B-9B41-934B-CF5C55F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AAD6-C39F-794D-AE7D-8D7B9931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0EF3-230F-424D-B02F-24AD4633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964E-1D8F-4C47-8A31-CA416DE2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F28B-53E9-DB43-8C17-CDC2C56B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CCDA-BE37-F647-BCF4-3F92812E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634C-44D3-5341-A695-39786637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5EF6-A8FB-3942-8D4B-8EBF063B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D6F8-7743-7540-AB0C-0C8650C0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C44E-BF5D-C24A-939B-F40B0001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7ADF6-B1ED-8248-9C88-3646923F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E046-2EB5-8048-9D37-15AB398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56DE-16E3-CB42-AA16-D6693B1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508A-557C-8049-B7A0-B9F4E2B6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CFF94-6208-3349-83B1-FCE4F4F1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FC60C-040D-194B-B900-D58D8EE9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DFEA3-2C1F-7E45-97FA-263E34804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77451-E1F1-BA45-BAD5-8507AC59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52D09-B0D9-C142-8C51-6079F925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3441E-F666-9343-BDA3-DB906C35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44B2-565C-FD49-BE24-5EB416D0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5ED2-5FC4-C34E-9565-9363BE2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38ACE-05EF-A546-8541-6112B6F6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631D1-4137-5941-85F7-C847B08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CA80A-3A32-EC4E-8CE7-DA64CE7A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451D6-88A0-0547-8239-8446F0F8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FD75-253D-324B-9CD8-86991E5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B205F-F793-2C44-A6D5-26A4EEAF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2DCE-A088-124A-8695-1EEE33AA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2E88-A2D8-BA42-931D-96789C00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FCFE-C69A-8642-A8ED-64000749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C5A0D-44C4-184E-9F64-D27F7478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900DD-2A3C-C342-B25B-14019871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4E312-1FAB-5648-A5BE-679BF9E2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67DC-B0AD-3F4E-B506-0E406B50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96C9-B699-C649-9AA0-45934ADD5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6838A-A6C3-9147-B724-56E3E274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911E-26E0-D940-87E2-D5AB7A7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650B-8E51-674D-9EB8-216C174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41AB4-43FA-CA4E-9A69-0EDBF110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1B62A-7EA6-8643-A0E4-3EFAD488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5C02-0689-DE46-8869-B8AA3100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56A9-5FD9-124E-B21A-248D4B5E0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0247-DD9B-5B4B-9087-F8D71941C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C5F8-0BAF-D74C-870F-D95F7D48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5E47D3-EB56-9541-B25F-6E7C01AD8B21}"/>
              </a:ext>
            </a:extLst>
          </p:cNvPr>
          <p:cNvSpPr/>
          <p:nvPr/>
        </p:nvSpPr>
        <p:spPr>
          <a:xfrm>
            <a:off x="95073" y="337556"/>
            <a:ext cx="5202194" cy="48314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75730D3-404D-0B46-B424-2B856C62CA9F}"/>
              </a:ext>
            </a:extLst>
          </p:cNvPr>
          <p:cNvSpPr/>
          <p:nvPr/>
        </p:nvSpPr>
        <p:spPr>
          <a:xfrm rot="5400000">
            <a:off x="1794666" y="-169611"/>
            <a:ext cx="1803008" cy="5202194"/>
          </a:xfrm>
          <a:prstGeom prst="arc">
            <a:avLst>
              <a:gd name="adj1" fmla="val 15863829"/>
              <a:gd name="adj2" fmla="val 55375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BA264BD-D04D-2C47-A1A2-2123B2F6F4A6}"/>
              </a:ext>
            </a:extLst>
          </p:cNvPr>
          <p:cNvSpPr/>
          <p:nvPr/>
        </p:nvSpPr>
        <p:spPr>
          <a:xfrm rot="5400000">
            <a:off x="2094562" y="1694003"/>
            <a:ext cx="1192428" cy="4470401"/>
          </a:xfrm>
          <a:prstGeom prst="arc">
            <a:avLst>
              <a:gd name="adj1" fmla="val 16330905"/>
              <a:gd name="adj2" fmla="val 528714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E4EC14-B0B8-9045-A935-919D2A47469B}"/>
              </a:ext>
            </a:extLst>
          </p:cNvPr>
          <p:cNvSpPr/>
          <p:nvPr/>
        </p:nvSpPr>
        <p:spPr>
          <a:xfrm>
            <a:off x="2632720" y="284990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5EBBCCC-E56D-334A-A881-8C580FA617B8}"/>
              </a:ext>
            </a:extLst>
          </p:cNvPr>
          <p:cNvSpPr/>
          <p:nvPr/>
        </p:nvSpPr>
        <p:spPr>
          <a:xfrm>
            <a:off x="2552632" y="360843"/>
            <a:ext cx="282304" cy="820855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F9A794-68A0-5C42-AD92-BF4626E466A8}"/>
              </a:ext>
            </a:extLst>
          </p:cNvPr>
          <p:cNvSpPr/>
          <p:nvPr/>
        </p:nvSpPr>
        <p:spPr>
          <a:xfrm>
            <a:off x="2712550" y="1816246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D577A-A4B8-5B48-B307-19B76FFA27DC}"/>
              </a:ext>
            </a:extLst>
          </p:cNvPr>
          <p:cNvSpPr txBox="1"/>
          <p:nvPr/>
        </p:nvSpPr>
        <p:spPr>
          <a:xfrm>
            <a:off x="2541714" y="-10900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7995F-CEC7-0C49-A85B-9836060322DB}"/>
              </a:ext>
            </a:extLst>
          </p:cNvPr>
          <p:cNvSpPr txBox="1"/>
          <p:nvPr/>
        </p:nvSpPr>
        <p:spPr>
          <a:xfrm>
            <a:off x="2731185" y="1527927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FB149D-2AB5-C645-B3E1-BB0A6D842675}"/>
                  </a:ext>
                </a:extLst>
              </p:cNvPr>
              <p:cNvSpPr txBox="1"/>
              <p:nvPr/>
            </p:nvSpPr>
            <p:spPr>
              <a:xfrm>
                <a:off x="2442859" y="980106"/>
                <a:ext cx="393261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FB149D-2AB5-C645-B3E1-BB0A6D842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9" y="980106"/>
                <a:ext cx="393261" cy="375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788D08-BE93-A743-A1BB-2CC26473EE0D}"/>
                  </a:ext>
                </a:extLst>
              </p:cNvPr>
              <p:cNvSpPr txBox="1"/>
              <p:nvPr/>
            </p:nvSpPr>
            <p:spPr>
              <a:xfrm>
                <a:off x="2517001" y="3686236"/>
                <a:ext cx="31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788D08-BE93-A743-A1BB-2CC26473E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001" y="3686236"/>
                <a:ext cx="3134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31A2A0-6F59-914E-B83C-410AC1ADCE05}"/>
              </a:ext>
            </a:extLst>
          </p:cNvPr>
          <p:cNvCxnSpPr>
            <a:cxnSpLocks/>
          </p:cNvCxnSpPr>
          <p:nvPr/>
        </p:nvCxnSpPr>
        <p:spPr>
          <a:xfrm>
            <a:off x="2701300" y="353570"/>
            <a:ext cx="1745705" cy="395586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EE048-9AB4-8541-955A-075B273FBE6A}"/>
              </a:ext>
            </a:extLst>
          </p:cNvPr>
          <p:cNvCxnSpPr>
            <a:cxnSpLocks/>
          </p:cNvCxnSpPr>
          <p:nvPr/>
        </p:nvCxnSpPr>
        <p:spPr>
          <a:xfrm flipH="1">
            <a:off x="1035425" y="360828"/>
            <a:ext cx="1658617" cy="394861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DDEFB-2322-894B-A172-642D930DE0D3}"/>
              </a:ext>
            </a:extLst>
          </p:cNvPr>
          <p:cNvCxnSpPr>
            <a:cxnSpLocks/>
          </p:cNvCxnSpPr>
          <p:nvPr/>
        </p:nvCxnSpPr>
        <p:spPr>
          <a:xfrm>
            <a:off x="2795644" y="1870315"/>
            <a:ext cx="1646915" cy="2478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936244-FCDD-0D4B-B5DA-147582134788}"/>
              </a:ext>
            </a:extLst>
          </p:cNvPr>
          <p:cNvCxnSpPr>
            <a:cxnSpLocks/>
          </p:cNvCxnSpPr>
          <p:nvPr/>
        </p:nvCxnSpPr>
        <p:spPr>
          <a:xfrm flipH="1">
            <a:off x="1035425" y="1893586"/>
            <a:ext cx="1734455" cy="241585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D5B51F4-EB38-D344-995B-5959E9196DDE}"/>
              </a:ext>
            </a:extLst>
          </p:cNvPr>
          <p:cNvSpPr/>
          <p:nvPr/>
        </p:nvSpPr>
        <p:spPr>
          <a:xfrm>
            <a:off x="985351" y="4254649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8D1C6D-FDCE-0243-8560-C42E63353D27}"/>
              </a:ext>
            </a:extLst>
          </p:cNvPr>
          <p:cNvSpPr/>
          <p:nvPr/>
        </p:nvSpPr>
        <p:spPr>
          <a:xfrm>
            <a:off x="4359922" y="4232881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8360E1-EB60-F644-8935-A1983710E476}"/>
              </a:ext>
            </a:extLst>
          </p:cNvPr>
          <p:cNvSpPr/>
          <p:nvPr/>
        </p:nvSpPr>
        <p:spPr>
          <a:xfrm>
            <a:off x="3902721" y="3151567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10F8D7-F847-034A-B9FF-A4C46201489A}"/>
              </a:ext>
            </a:extLst>
          </p:cNvPr>
          <p:cNvSpPr/>
          <p:nvPr/>
        </p:nvSpPr>
        <p:spPr>
          <a:xfrm>
            <a:off x="3634207" y="3187855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96C8B8-05D7-1C45-8433-F19629EACFFA}"/>
              </a:ext>
            </a:extLst>
          </p:cNvPr>
          <p:cNvSpPr/>
          <p:nvPr/>
        </p:nvSpPr>
        <p:spPr>
          <a:xfrm>
            <a:off x="1420779" y="3151570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008685-341D-B74A-9363-D14B1734EA5E}"/>
              </a:ext>
            </a:extLst>
          </p:cNvPr>
          <p:cNvSpPr/>
          <p:nvPr/>
        </p:nvSpPr>
        <p:spPr>
          <a:xfrm>
            <a:off x="1732836" y="3202372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EE3471-946F-7844-96B7-60A0D93D4A35}"/>
              </a:ext>
            </a:extLst>
          </p:cNvPr>
          <p:cNvSpPr txBox="1"/>
          <p:nvPr/>
        </p:nvSpPr>
        <p:spPr>
          <a:xfrm>
            <a:off x="3949702" y="4024916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A97B3E-0964-3947-ACE2-508E2E4CB0F4}"/>
              </a:ext>
            </a:extLst>
          </p:cNvPr>
          <p:cNvSpPr txBox="1"/>
          <p:nvPr/>
        </p:nvSpPr>
        <p:spPr>
          <a:xfrm>
            <a:off x="1176023" y="4048220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914EA4-4063-E44F-AE93-BACFE431348E}"/>
              </a:ext>
            </a:extLst>
          </p:cNvPr>
          <p:cNvSpPr txBox="1"/>
          <p:nvPr/>
        </p:nvSpPr>
        <p:spPr>
          <a:xfrm>
            <a:off x="2539338" y="3003522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1763E4-667E-DB4A-A510-C31CC757F874}"/>
              </a:ext>
            </a:extLst>
          </p:cNvPr>
          <p:cNvSpPr txBox="1"/>
          <p:nvPr/>
        </p:nvSpPr>
        <p:spPr>
          <a:xfrm>
            <a:off x="1163268" y="2781211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111280-14F7-A84A-803D-7F0832112E3E}"/>
              </a:ext>
            </a:extLst>
          </p:cNvPr>
          <p:cNvSpPr txBox="1"/>
          <p:nvPr/>
        </p:nvSpPr>
        <p:spPr>
          <a:xfrm>
            <a:off x="3875987" y="2804515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BAFD28-DB42-294D-A135-B22F16871267}"/>
              </a:ext>
            </a:extLst>
          </p:cNvPr>
          <p:cNvSpPr txBox="1"/>
          <p:nvPr/>
        </p:nvSpPr>
        <p:spPr>
          <a:xfrm>
            <a:off x="3264592" y="2935399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E05CAA-DDEB-254F-ADAD-8B1D711A0F14}"/>
              </a:ext>
            </a:extLst>
          </p:cNvPr>
          <p:cNvSpPr txBox="1"/>
          <p:nvPr/>
        </p:nvSpPr>
        <p:spPr>
          <a:xfrm>
            <a:off x="1900159" y="2958706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05EE5D-848A-1747-A129-272C8A908E13}"/>
                  </a:ext>
                </a:extLst>
              </p:cNvPr>
              <p:cNvSpPr txBox="1"/>
              <p:nvPr/>
            </p:nvSpPr>
            <p:spPr>
              <a:xfrm>
                <a:off x="5877117" y="75304"/>
                <a:ext cx="6271027" cy="63981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 is North Pole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 is observer at latitude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is position of sun at sunrise OR</a:t>
                </a:r>
                <a:r>
                  <a:rPr lang="en-US" baseline="-25000" dirty="0"/>
                  <a:t>1</a:t>
                </a:r>
                <a:r>
                  <a:rPr lang="en-US" dirty="0"/>
                  <a:t>=90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en-US" dirty="0"/>
                  <a:t> is position of sun at sunrise OR</a:t>
                </a:r>
                <a:r>
                  <a:rPr lang="en-US" baseline="-25000" dirty="0"/>
                  <a:t>2</a:t>
                </a:r>
                <a:r>
                  <a:rPr lang="en-US" dirty="0"/>
                  <a:t>=90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 is longitude of sun at sunrise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 is longitude of sun at sunset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90+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(equation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(equation 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equation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equation 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Length of day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∙12</m:t>
                    </m:r>
                  </m:oMath>
                </a14:m>
                <a:r>
                  <a:rPr lang="en-US" dirty="0"/>
                  <a:t> hours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=23.5∙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number of days since December 22 divided by 365.25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05EE5D-848A-1747-A129-272C8A9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17" y="75304"/>
                <a:ext cx="6271027" cy="6398109"/>
              </a:xfrm>
              <a:prstGeom prst="rect">
                <a:avLst/>
              </a:prstGeom>
              <a:blipFill>
                <a:blip r:embed="rId4"/>
                <a:stretch>
                  <a:fillRect l="-808" t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F3FD598-418D-7447-B726-5CF641A905AC}"/>
              </a:ext>
            </a:extLst>
          </p:cNvPr>
          <p:cNvSpPr txBox="1"/>
          <p:nvPr/>
        </p:nvSpPr>
        <p:spPr>
          <a:xfrm>
            <a:off x="470735" y="3531140"/>
            <a:ext cx="81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Sun’s path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D22CF0-AE5E-EA4F-8E58-8FD11BD5A4B4}"/>
              </a:ext>
            </a:extLst>
          </p:cNvPr>
          <p:cNvSpPr txBox="1"/>
          <p:nvPr/>
        </p:nvSpPr>
        <p:spPr>
          <a:xfrm>
            <a:off x="147505" y="2377696"/>
            <a:ext cx="94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Equator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87412-A962-8C45-8255-B81BFADC67FA}"/>
              </a:ext>
            </a:extLst>
          </p:cNvPr>
          <p:cNvSpPr txBox="1"/>
          <p:nvPr/>
        </p:nvSpPr>
        <p:spPr>
          <a:xfrm>
            <a:off x="4744394" y="231341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69DB46-2ABB-FC48-8968-86749A424CDC}"/>
                  </a:ext>
                </a:extLst>
              </p:cNvPr>
              <p:cNvSpPr txBox="1"/>
              <p:nvPr/>
            </p:nvSpPr>
            <p:spPr>
              <a:xfrm>
                <a:off x="2614840" y="683086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69DB46-2ABB-FC48-8968-86749A42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840" y="683086"/>
                <a:ext cx="433452" cy="30777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62B18-5739-7B45-8566-5C88CF5C82DB}"/>
                  </a:ext>
                </a:extLst>
              </p:cNvPr>
              <p:cNvSpPr txBox="1"/>
              <p:nvPr/>
            </p:nvSpPr>
            <p:spPr>
              <a:xfrm>
                <a:off x="2670418" y="2040343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62B18-5739-7B45-8566-5C88CF5C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418" y="2040343"/>
                <a:ext cx="4334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F2C5F9-A903-5E45-9989-6632CAE84EFC}"/>
                  </a:ext>
                </a:extLst>
              </p:cNvPr>
              <p:cNvSpPr txBox="1"/>
              <p:nvPr/>
            </p:nvSpPr>
            <p:spPr>
              <a:xfrm>
                <a:off x="2438030" y="2428999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F2C5F9-A903-5E45-9989-6632CAE8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30" y="2428999"/>
                <a:ext cx="4334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4AA18B-0AB0-154C-BCD9-49CDB133FD32}"/>
                  </a:ext>
                </a:extLst>
              </p:cNvPr>
              <p:cNvSpPr txBox="1"/>
              <p:nvPr/>
            </p:nvSpPr>
            <p:spPr>
              <a:xfrm>
                <a:off x="181002" y="5169048"/>
                <a:ext cx="690641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For spherical triangle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4AA18B-0AB0-154C-BCD9-49CDB133F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2" y="5169048"/>
                <a:ext cx="6906410" cy="369332"/>
              </a:xfrm>
              <a:prstGeom prst="rect">
                <a:avLst/>
              </a:prstGeom>
              <a:blipFill>
                <a:blip r:embed="rId8"/>
                <a:stretch>
                  <a:fillRect l="-734" t="-10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44DE0D60-7910-0746-B70C-C9A6BAAC8285}"/>
              </a:ext>
            </a:extLst>
          </p:cNvPr>
          <p:cNvSpPr/>
          <p:nvPr/>
        </p:nvSpPr>
        <p:spPr>
          <a:xfrm>
            <a:off x="2764203" y="3260935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149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Manferdelli</dc:creator>
  <cp:lastModifiedBy>John Manferdelli</cp:lastModifiedBy>
  <cp:revision>12</cp:revision>
  <dcterms:created xsi:type="dcterms:W3CDTF">2022-01-08T06:26:10Z</dcterms:created>
  <dcterms:modified xsi:type="dcterms:W3CDTF">2022-01-08T07:44:45Z</dcterms:modified>
</cp:coreProperties>
</file>