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8" r:id="rId9"/>
    <p:sldId id="2937" r:id="rId10"/>
    <p:sldId id="2947" r:id="rId11"/>
    <p:sldId id="2924" r:id="rId12"/>
    <p:sldId id="2953" r:id="rId13"/>
    <p:sldId id="2927" r:id="rId14"/>
    <p:sldId id="2925" r:id="rId15"/>
    <p:sldId id="2944" r:id="rId16"/>
    <p:sldId id="2952" r:id="rId17"/>
    <p:sldId id="2926" r:id="rId18"/>
    <p:sldId id="2917" r:id="rId19"/>
    <p:sldId id="2931" r:id="rId20"/>
    <p:sldId id="2948" r:id="rId21"/>
    <p:sldId id="2918" r:id="rId22"/>
    <p:sldId id="2932" r:id="rId23"/>
    <p:sldId id="2920" r:id="rId24"/>
    <p:sldId id="2949" r:id="rId25"/>
    <p:sldId id="2929" r:id="rId26"/>
    <p:sldId id="2951" r:id="rId27"/>
    <p:sldId id="2955" r:id="rId28"/>
    <p:sldId id="2950" r:id="rId29"/>
    <p:sldId id="2945" r:id="rId30"/>
    <p:sldId id="2946" r:id="rId31"/>
    <p:sldId id="2919" r:id="rId32"/>
    <p:sldId id="2943" r:id="rId33"/>
    <p:sldId id="2938" r:id="rId34"/>
    <p:sldId id="2954" r:id="rId35"/>
    <p:sldId id="2934" r:id="rId3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5854" autoAdjust="0"/>
    <p:restoredTop sz="50000" autoAdjust="0"/>
  </p:normalViewPr>
  <p:slideViewPr>
    <p:cSldViewPr>
      <p:cViewPr>
        <p:scale>
          <a:sx n="113" d="100"/>
          <a:sy n="113" d="100"/>
        </p:scale>
        <p:origin x="216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Gates and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Superoperator</a:t>
            </a:r>
            <a:r>
              <a:rPr lang="en-US" sz="3600" dirty="0"/>
              <a:t> and 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90923" y="26670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67836"/>
            <a:ext cx="365760" cy="4023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2971800" y="3750879"/>
            <a:ext cx="45720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17338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4958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44991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419694" y="3907970"/>
            <a:ext cx="1808188" cy="8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blipFill>
                <a:blip r:embed="rId4"/>
                <a:stretch>
                  <a:fillRect l="-363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38862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6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69372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1787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68358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17610-4073-78C6-477F-0E6D06E8F951}"/>
              </a:ext>
            </a:extLst>
          </p:cNvPr>
          <p:cNvSpPr/>
          <p:nvPr/>
        </p:nvSpPr>
        <p:spPr bwMode="auto">
          <a:xfrm>
            <a:off x="3810000" y="435864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A14C1-6ED4-DC7D-FAAB-FEEB2FF3C455}"/>
              </a:ext>
            </a:extLst>
          </p:cNvPr>
          <p:cNvSpPr txBox="1"/>
          <p:nvPr/>
        </p:nvSpPr>
        <p:spPr>
          <a:xfrm>
            <a:off x="3733800" y="4343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67237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810000" y="2681919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646617" y="2691465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118" y="2679012"/>
            <a:ext cx="329590" cy="29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2963" r="-5556" b="-2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blipFill>
                <a:blip r:embed="rId8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8022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745084" y="4405102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blipFill>
                <a:blip r:embed="rId9"/>
                <a:stretch>
                  <a:fillRect l="-100000" t="-167925" r="-5682" b="-2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blipFill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blipFill>
                <a:blip r:embed="rId14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2051462" y="5327969"/>
            <a:ext cx="15163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blipFill>
                <a:blip r:embed="rId15"/>
                <a:stretch>
                  <a:fillRect l="-79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1849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426032" y="44897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62251" y="4785023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267200" y="5708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2057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905000" y="6365257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4040282" y="5354684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65257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810000" y="4194516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894" y="4489769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105400" y="4794568"/>
            <a:ext cx="0" cy="137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E3AF3B-41C0-BB87-51D0-096F75E73A47}"/>
              </a:ext>
            </a:extLst>
          </p:cNvPr>
          <p:cNvSpPr/>
          <p:nvPr/>
        </p:nvSpPr>
        <p:spPr bwMode="auto">
          <a:xfrm>
            <a:off x="3352800" y="250920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/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blipFill>
                <a:blip r:embed="rId16"/>
                <a:stretch>
                  <a:fillRect l="-14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C53F61A-D2BC-B89A-1BB7-9E1768F17260}"/>
              </a:ext>
            </a:extLst>
          </p:cNvPr>
          <p:cNvSpPr/>
          <p:nvPr/>
        </p:nvSpPr>
        <p:spPr bwMode="auto">
          <a:xfrm>
            <a:off x="5085410" y="2497852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F40A6-3F24-7825-5633-BEFB1E460D10}"/>
              </a:ext>
            </a:extLst>
          </p:cNvPr>
          <p:cNvSpPr/>
          <p:nvPr/>
        </p:nvSpPr>
        <p:spPr bwMode="auto">
          <a:xfrm>
            <a:off x="4261313" y="5724208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ADAED-5B48-EAEF-90F4-39C53712F863}"/>
              </a:ext>
            </a:extLst>
          </p:cNvPr>
          <p:cNvSpPr/>
          <p:nvPr/>
        </p:nvSpPr>
        <p:spPr bwMode="auto">
          <a:xfrm>
            <a:off x="5257800" y="410876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5F64-7AE4-E0C9-9319-98C301C2E4DA}"/>
              </a:ext>
            </a:extLst>
          </p:cNvPr>
          <p:cNvSpPr/>
          <p:nvPr/>
        </p:nvSpPr>
        <p:spPr bwMode="auto">
          <a:xfrm>
            <a:off x="2978233" y="413924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ADD4B8-89BC-7D25-0747-948466C85E1C}"/>
              </a:ext>
            </a:extLst>
          </p:cNvPr>
          <p:cNvSpPr/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0F970-C003-8F52-3D56-931FA409CFB8}"/>
              </a:ext>
            </a:extLst>
          </p:cNvPr>
          <p:cNvSpPr/>
          <p:nvPr/>
        </p:nvSpPr>
        <p:spPr bwMode="auto">
          <a:xfrm>
            <a:off x="3581400" y="51755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0" name="TextBox 30719">
            <a:extLst>
              <a:ext uri="{FF2B5EF4-FFF2-40B4-BE49-F238E27FC236}">
                <a16:creationId xmlns:a16="http://schemas.microsoft.com/office/drawing/2014/main" id="{CE844A2D-FC99-A4DF-49D4-1187827E5F0D}"/>
              </a:ext>
            </a:extLst>
          </p:cNvPr>
          <p:cNvSpPr txBox="1"/>
          <p:nvPr/>
        </p:nvSpPr>
        <p:spPr>
          <a:xfrm>
            <a:off x="4876800" y="61661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D5AB8411-0B43-6E2A-2570-C46DB3895A02}"/>
              </a:ext>
            </a:extLst>
          </p:cNvPr>
          <p:cNvSpPr txBox="1"/>
          <p:nvPr/>
        </p:nvSpPr>
        <p:spPr>
          <a:xfrm>
            <a:off x="3575462" y="51797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Parity Circuit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813712" y="5633156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5782825" y="5655733"/>
            <a:ext cx="9227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6388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10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8157-5D12-41FF-BD9A-8C8D190428B3}"/>
              </a:ext>
            </a:extLst>
          </p:cNvPr>
          <p:cNvSpPr/>
          <p:nvPr/>
        </p:nvSpPr>
        <p:spPr bwMode="auto">
          <a:xfrm>
            <a:off x="5318912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A1E95-7552-DC46-22F7-3579462D8129}"/>
              </a:ext>
            </a:extLst>
          </p:cNvPr>
          <p:cNvSpPr/>
          <p:nvPr/>
        </p:nvSpPr>
        <p:spPr bwMode="auto">
          <a:xfrm>
            <a:off x="6705600" y="5427133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6337" y="381000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200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3944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720974" y="3962400"/>
            <a:ext cx="155562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0"/>
            <a:ext cx="36576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4958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0292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0D5423-001D-B414-1C20-9FA0BF94ACB1}"/>
              </a:ext>
            </a:extLst>
          </p:cNvPr>
          <p:cNvSpPr/>
          <p:nvPr/>
        </p:nvSpPr>
        <p:spPr bwMode="auto">
          <a:xfrm>
            <a:off x="6085737" y="379089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F0703-051B-6B1A-4E80-DC222026FE45}"/>
              </a:ext>
            </a:extLst>
          </p:cNvPr>
          <p:cNvSpPr txBox="1"/>
          <p:nvPr/>
        </p:nvSpPr>
        <p:spPr>
          <a:xfrm>
            <a:off x="6019800" y="3790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>
            <a:off x="1214629" y="5486400"/>
            <a:ext cx="2571323" cy="241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822561" y="5347892"/>
            <a:ext cx="685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733800" y="5486400"/>
            <a:ext cx="6858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857" y="4343400"/>
            <a:ext cx="699514" cy="138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90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12146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358451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3022611" y="3228945"/>
            <a:ext cx="6533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3038857" y="2514600"/>
            <a:ext cx="747095" cy="91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7109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662172" y="2133600"/>
            <a:ext cx="845221" cy="2664172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683454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  <a:endCxn id="30723" idx="1"/>
          </p:cNvCxnSpPr>
          <p:nvPr/>
        </p:nvCxnSpPr>
        <p:spPr bwMode="auto">
          <a:xfrm>
            <a:off x="4495800" y="3290492"/>
            <a:ext cx="8382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  <a:endCxn id="30727" idx="1"/>
          </p:cNvCxnSpPr>
          <p:nvPr/>
        </p:nvCxnSpPr>
        <p:spPr bwMode="auto">
          <a:xfrm>
            <a:off x="4419600" y="4357292"/>
            <a:ext cx="9144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4679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3A833F9-447E-F8BB-47CC-B4E6BE736519}"/>
              </a:ext>
            </a:extLst>
          </p:cNvPr>
          <p:cNvSpPr/>
          <p:nvPr/>
        </p:nvSpPr>
        <p:spPr bwMode="auto">
          <a:xfrm>
            <a:off x="2673097" y="2347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93A8E-E727-0C14-84F8-C6D6ED933FA0}"/>
              </a:ext>
            </a:extLst>
          </p:cNvPr>
          <p:cNvSpPr txBox="1"/>
          <p:nvPr/>
        </p:nvSpPr>
        <p:spPr>
          <a:xfrm>
            <a:off x="2667000" y="234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A684E1-3D06-B945-6F08-257E8CBD1013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797772"/>
            <a:ext cx="0" cy="589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7CCFB-011F-A35C-A90B-568953C7BD73}"/>
              </a:ext>
            </a:extLst>
          </p:cNvPr>
          <p:cNvSpPr/>
          <p:nvPr/>
        </p:nvSpPr>
        <p:spPr bwMode="auto">
          <a:xfrm>
            <a:off x="5340097" y="236674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8444F-66EB-8063-0547-B65CB8CF1CB1}"/>
              </a:ext>
            </a:extLst>
          </p:cNvPr>
          <p:cNvSpPr txBox="1"/>
          <p:nvPr/>
        </p:nvSpPr>
        <p:spPr>
          <a:xfrm>
            <a:off x="5334000" y="2362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3EC67-54FB-C1F4-29BB-4191E88F4232}"/>
              </a:ext>
            </a:extLst>
          </p:cNvPr>
          <p:cNvSpPr/>
          <p:nvPr/>
        </p:nvSpPr>
        <p:spPr bwMode="auto">
          <a:xfrm>
            <a:off x="2673097" y="3033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B33DE-C3DA-AD03-2270-FBEAD466CCA1}"/>
              </a:ext>
            </a:extLst>
          </p:cNvPr>
          <p:cNvSpPr txBox="1"/>
          <p:nvPr/>
        </p:nvSpPr>
        <p:spPr>
          <a:xfrm>
            <a:off x="2667000" y="3028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8352B717-BD54-D052-65AA-7E6DBF639E40}"/>
              </a:ext>
            </a:extLst>
          </p:cNvPr>
          <p:cNvSpPr/>
          <p:nvPr/>
        </p:nvSpPr>
        <p:spPr bwMode="auto">
          <a:xfrm>
            <a:off x="2673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1FE18B1A-0FAD-1141-1FF3-14C9313AB6CF}"/>
              </a:ext>
            </a:extLst>
          </p:cNvPr>
          <p:cNvSpPr txBox="1"/>
          <p:nvPr/>
        </p:nvSpPr>
        <p:spPr>
          <a:xfrm>
            <a:off x="2667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2" name="Rectangle 30721">
            <a:extLst>
              <a:ext uri="{FF2B5EF4-FFF2-40B4-BE49-F238E27FC236}">
                <a16:creationId xmlns:a16="http://schemas.microsoft.com/office/drawing/2014/main" id="{619516A3-9C11-AE6C-557A-230D867A6447}"/>
              </a:ext>
            </a:extLst>
          </p:cNvPr>
          <p:cNvSpPr/>
          <p:nvPr/>
        </p:nvSpPr>
        <p:spPr bwMode="auto">
          <a:xfrm>
            <a:off x="5340097" y="3109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3" name="TextBox 30722">
            <a:extLst>
              <a:ext uri="{FF2B5EF4-FFF2-40B4-BE49-F238E27FC236}">
                <a16:creationId xmlns:a16="http://schemas.microsoft.com/office/drawing/2014/main" id="{6A86771C-8D40-B102-01AA-65E5848602B6}"/>
              </a:ext>
            </a:extLst>
          </p:cNvPr>
          <p:cNvSpPr txBox="1"/>
          <p:nvPr/>
        </p:nvSpPr>
        <p:spPr>
          <a:xfrm>
            <a:off x="5334000" y="3105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2224A3ED-B53A-30A5-3BE2-54A20ADADAB7}"/>
              </a:ext>
            </a:extLst>
          </p:cNvPr>
          <p:cNvSpPr/>
          <p:nvPr/>
        </p:nvSpPr>
        <p:spPr bwMode="auto">
          <a:xfrm>
            <a:off x="5340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7" name="TextBox 30726">
            <a:extLst>
              <a:ext uri="{FF2B5EF4-FFF2-40B4-BE49-F238E27FC236}">
                <a16:creationId xmlns:a16="http://schemas.microsoft.com/office/drawing/2014/main" id="{47E59A2C-F960-88DC-E94A-4E2009D0AFD4}"/>
              </a:ext>
            </a:extLst>
          </p:cNvPr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32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(0.01)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80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7620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blipFill>
                <a:blip r:embed="rId3"/>
                <a:stretch>
                  <a:fillRect l="-41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896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762000" y="214884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5" y="481584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677180" y="4781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38952"/>
            <a:ext cx="4922551" cy="385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2954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133600" y="19812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31" name="Straight Connector 30730">
            <a:extLst>
              <a:ext uri="{FF2B5EF4-FFF2-40B4-BE49-F238E27FC236}">
                <a16:creationId xmlns:a16="http://schemas.microsoft.com/office/drawing/2014/main" id="{EC468535-B470-5D50-D04C-294C38C7BC1B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2" name="Rectangle 30731">
            <a:extLst>
              <a:ext uri="{FF2B5EF4-FFF2-40B4-BE49-F238E27FC236}">
                <a16:creationId xmlns:a16="http://schemas.microsoft.com/office/drawing/2014/main" id="{98C6AE88-8882-F50D-1D4F-AFC9F6047832}"/>
              </a:ext>
            </a:extLst>
          </p:cNvPr>
          <p:cNvSpPr/>
          <p:nvPr/>
        </p:nvSpPr>
        <p:spPr bwMode="auto">
          <a:xfrm>
            <a:off x="14468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34" name="Straight Connector 30733">
            <a:extLst>
              <a:ext uri="{FF2B5EF4-FFF2-40B4-BE49-F238E27FC236}">
                <a16:creationId xmlns:a16="http://schemas.microsoft.com/office/drawing/2014/main" id="{94F40B9D-ADF1-8FCC-DFB7-7C0CA15C363E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F9BB5941-CB66-3AC0-C862-A17FD10EE833}"/>
              </a:ext>
            </a:extLst>
          </p:cNvPr>
          <p:cNvSpPr/>
          <p:nvPr/>
        </p:nvSpPr>
        <p:spPr bwMode="auto">
          <a:xfrm>
            <a:off x="19040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7526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37" name="Straight Connector 30736">
            <a:extLst>
              <a:ext uri="{FF2B5EF4-FFF2-40B4-BE49-F238E27FC236}">
                <a16:creationId xmlns:a16="http://schemas.microsoft.com/office/drawing/2014/main" id="{4668A0EB-5FEB-2246-73D2-E4C034486403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8" name="Rectangle 30737">
            <a:extLst>
              <a:ext uri="{FF2B5EF4-FFF2-40B4-BE49-F238E27FC236}">
                <a16:creationId xmlns:a16="http://schemas.microsoft.com/office/drawing/2014/main" id="{A9490F9E-5D02-6F3F-678D-8A4122CCC1C4}"/>
              </a:ext>
            </a:extLst>
          </p:cNvPr>
          <p:cNvSpPr/>
          <p:nvPr/>
        </p:nvSpPr>
        <p:spPr bwMode="auto">
          <a:xfrm>
            <a:off x="2818475" y="22402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0" name="Straight Connector 30739">
            <a:extLst>
              <a:ext uri="{FF2B5EF4-FFF2-40B4-BE49-F238E27FC236}">
                <a16:creationId xmlns:a16="http://schemas.microsoft.com/office/drawing/2014/main" id="{CF8AC391-0B0D-A0A5-48AD-7AF58DD1D24C}"/>
              </a:ext>
            </a:extLst>
          </p:cNvPr>
          <p:cNvCxnSpPr>
            <a:cxnSpLocks/>
          </p:cNvCxnSpPr>
          <p:nvPr/>
        </p:nvCxnSpPr>
        <p:spPr bwMode="auto">
          <a:xfrm>
            <a:off x="21336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  <a:stCxn id="30739" idx="2"/>
          </p:cNvCxnSpPr>
          <p:nvPr/>
        </p:nvCxnSpPr>
        <p:spPr bwMode="auto">
          <a:xfrm>
            <a:off x="2895600" y="2502933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48" name="Rectangle 30747">
            <a:extLst>
              <a:ext uri="{FF2B5EF4-FFF2-40B4-BE49-F238E27FC236}">
                <a16:creationId xmlns:a16="http://schemas.microsoft.com/office/drawing/2014/main" id="{967DA24A-411B-01FB-9EBC-04DB467EB2B7}"/>
              </a:ext>
            </a:extLst>
          </p:cNvPr>
          <p:cNvSpPr/>
          <p:nvPr/>
        </p:nvSpPr>
        <p:spPr bwMode="auto">
          <a:xfrm>
            <a:off x="32478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49" name="TextBox 30748">
            <a:extLst>
              <a:ext uri="{FF2B5EF4-FFF2-40B4-BE49-F238E27FC236}">
                <a16:creationId xmlns:a16="http://schemas.microsoft.com/office/drawing/2014/main" id="{045DF3E3-C89B-ED94-C5B5-3297166E7224}"/>
              </a:ext>
            </a:extLst>
          </p:cNvPr>
          <p:cNvSpPr txBox="1"/>
          <p:nvPr/>
        </p:nvSpPr>
        <p:spPr>
          <a:xfrm>
            <a:off x="3020192" y="2987041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50" name="TextBox 30749">
            <a:extLst>
              <a:ext uri="{FF2B5EF4-FFF2-40B4-BE49-F238E27FC236}">
                <a16:creationId xmlns:a16="http://schemas.microsoft.com/office/drawing/2014/main" id="{47D41D63-F712-54FD-FCCD-392DE54802D8}"/>
              </a:ext>
            </a:extLst>
          </p:cNvPr>
          <p:cNvSpPr txBox="1"/>
          <p:nvPr/>
        </p:nvSpPr>
        <p:spPr>
          <a:xfrm>
            <a:off x="3553592" y="29834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0751" name="Straight Connector 30750">
            <a:extLst>
              <a:ext uri="{FF2B5EF4-FFF2-40B4-BE49-F238E27FC236}">
                <a16:creationId xmlns:a16="http://schemas.microsoft.com/office/drawing/2014/main" id="{C77F17C3-A6DB-458D-0935-01BF65DA5C44}"/>
              </a:ext>
            </a:extLst>
          </p:cNvPr>
          <p:cNvCxnSpPr>
            <a:cxnSpLocks/>
          </p:cNvCxnSpPr>
          <p:nvPr/>
        </p:nvCxnSpPr>
        <p:spPr bwMode="auto">
          <a:xfrm>
            <a:off x="34773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2" name="Rectangle 30751">
            <a:extLst>
              <a:ext uri="{FF2B5EF4-FFF2-40B4-BE49-F238E27FC236}">
                <a16:creationId xmlns:a16="http://schemas.microsoft.com/office/drawing/2014/main" id="{E23BF6CC-FDF8-9334-B33F-D6569F891C07}"/>
              </a:ext>
            </a:extLst>
          </p:cNvPr>
          <p:cNvSpPr/>
          <p:nvPr/>
        </p:nvSpPr>
        <p:spPr bwMode="auto">
          <a:xfrm>
            <a:off x="37050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53" name="Straight Connector 30752">
            <a:extLst>
              <a:ext uri="{FF2B5EF4-FFF2-40B4-BE49-F238E27FC236}">
                <a16:creationId xmlns:a16="http://schemas.microsoft.com/office/drawing/2014/main" id="{91F10A45-9B55-8529-8C4C-B21F6EF53568}"/>
              </a:ext>
            </a:extLst>
          </p:cNvPr>
          <p:cNvCxnSpPr>
            <a:cxnSpLocks/>
          </p:cNvCxnSpPr>
          <p:nvPr/>
        </p:nvCxnSpPr>
        <p:spPr bwMode="auto">
          <a:xfrm>
            <a:off x="39345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4" name="Rectangle 30753">
            <a:extLst>
              <a:ext uri="{FF2B5EF4-FFF2-40B4-BE49-F238E27FC236}">
                <a16:creationId xmlns:a16="http://schemas.microsoft.com/office/drawing/2014/main" id="{5638653A-D876-C5DE-34A5-F96D9B76B863}"/>
              </a:ext>
            </a:extLst>
          </p:cNvPr>
          <p:cNvSpPr/>
          <p:nvPr/>
        </p:nvSpPr>
        <p:spPr bwMode="auto">
          <a:xfrm>
            <a:off x="41622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5" name="TextBox 30754">
            <a:extLst>
              <a:ext uri="{FF2B5EF4-FFF2-40B4-BE49-F238E27FC236}">
                <a16:creationId xmlns:a16="http://schemas.microsoft.com/office/drawing/2014/main" id="{8C23ABED-E4E9-08F2-889C-C6E776E16B30}"/>
              </a:ext>
            </a:extLst>
          </p:cNvPr>
          <p:cNvSpPr txBox="1"/>
          <p:nvPr/>
        </p:nvSpPr>
        <p:spPr>
          <a:xfrm>
            <a:off x="4010792" y="2971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56" name="Straight Connector 30755">
            <a:extLst>
              <a:ext uri="{FF2B5EF4-FFF2-40B4-BE49-F238E27FC236}">
                <a16:creationId xmlns:a16="http://schemas.microsoft.com/office/drawing/2014/main" id="{8E1BEBB9-72B4-AE5D-4ECB-E4C60F317CB6}"/>
              </a:ext>
            </a:extLst>
          </p:cNvPr>
          <p:cNvCxnSpPr>
            <a:cxnSpLocks/>
          </p:cNvCxnSpPr>
          <p:nvPr/>
        </p:nvCxnSpPr>
        <p:spPr bwMode="auto">
          <a:xfrm>
            <a:off x="48489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7" name="Rectangle 30756">
            <a:extLst>
              <a:ext uri="{FF2B5EF4-FFF2-40B4-BE49-F238E27FC236}">
                <a16:creationId xmlns:a16="http://schemas.microsoft.com/office/drawing/2014/main" id="{9E526317-6D3A-9D3E-7BAF-58B51147AFC8}"/>
              </a:ext>
            </a:extLst>
          </p:cNvPr>
          <p:cNvSpPr/>
          <p:nvPr/>
        </p:nvSpPr>
        <p:spPr bwMode="auto">
          <a:xfrm>
            <a:off x="5031873" y="3078480"/>
            <a:ext cx="412436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8" name="TextBox 30757">
            <a:extLst>
              <a:ext uri="{FF2B5EF4-FFF2-40B4-BE49-F238E27FC236}">
                <a16:creationId xmlns:a16="http://schemas.microsoft.com/office/drawing/2014/main" id="{E70ED639-D0E2-DF4E-DF36-37244D258FC4}"/>
              </a:ext>
            </a:extLst>
          </p:cNvPr>
          <p:cNvSpPr txBox="1"/>
          <p:nvPr/>
        </p:nvSpPr>
        <p:spPr>
          <a:xfrm>
            <a:off x="4925193" y="2971800"/>
            <a:ext cx="5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</p:cNvCxnSpPr>
          <p:nvPr/>
        </p:nvCxnSpPr>
        <p:spPr bwMode="auto">
          <a:xfrm>
            <a:off x="1539240" y="2502932"/>
            <a:ext cx="0" cy="71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65" name="TextBox 30764">
            <a:extLst>
              <a:ext uri="{FF2B5EF4-FFF2-40B4-BE49-F238E27FC236}">
                <a16:creationId xmlns:a16="http://schemas.microsoft.com/office/drawing/2014/main" id="{D5464D40-B888-EDA0-B9D5-FA5E90B626F7}"/>
              </a:ext>
            </a:extLst>
          </p:cNvPr>
          <p:cNvSpPr txBox="1"/>
          <p:nvPr/>
        </p:nvSpPr>
        <p:spPr>
          <a:xfrm>
            <a:off x="4495800" y="28956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30766" name="Straight Connector 30765">
            <a:extLst>
              <a:ext uri="{FF2B5EF4-FFF2-40B4-BE49-F238E27FC236}">
                <a16:creationId xmlns:a16="http://schemas.microsoft.com/office/drawing/2014/main" id="{1D388C9C-498F-660D-E167-4E2438BA3C64}"/>
              </a:ext>
            </a:extLst>
          </p:cNvPr>
          <p:cNvCxnSpPr>
            <a:cxnSpLocks/>
          </p:cNvCxnSpPr>
          <p:nvPr/>
        </p:nvCxnSpPr>
        <p:spPr bwMode="auto">
          <a:xfrm>
            <a:off x="4379784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Phase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801" t="-9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Hidden</a:t>
            </a:r>
            <a:r>
              <a:rPr lang="sv-SE" sz="3600" dirty="0"/>
              <a:t> </a:t>
            </a:r>
            <a:r>
              <a:rPr lang="sv-SE" sz="3600" dirty="0" err="1"/>
              <a:t>subgroup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Factorization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  <a:blipFill>
                <a:blip r:embed="rId3"/>
                <a:stretch>
                  <a:fillRect l="-801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/>
                      <m:den/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  <a:blipFill>
                <a:blip r:embed="rId3"/>
                <a:stretch>
                  <a:fillRect l="-901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72447</TotalTime>
  <Words>2179</Words>
  <Application>Microsoft Macintosh PowerPoint</Application>
  <PresentationFormat>On-screen Show (4:3)</PresentationFormat>
  <Paragraphs>393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Circuits and gates</vt:lpstr>
      <vt:lpstr>Common gates</vt:lpstr>
      <vt:lpstr>Common gates</vt:lpstr>
      <vt:lpstr>Gates and states</vt:lpstr>
      <vt:lpstr>Superoperator and mixed states</vt:lpstr>
      <vt:lpstr>No Cloning Theorem</vt:lpstr>
      <vt:lpstr>Bell Basis</vt:lpstr>
      <vt:lpstr>Changing Measurement  Basis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Quantum Fourier Transform</vt:lpstr>
      <vt:lpstr>Quantum Fourier Circuit</vt:lpstr>
      <vt:lpstr>Phase Estimation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3577</cp:revision>
  <cp:lastPrinted>2023-08-10T00:29:27Z</cp:lastPrinted>
  <dcterms:created xsi:type="dcterms:W3CDTF">2013-01-28T20:25:58Z</dcterms:created>
  <dcterms:modified xsi:type="dcterms:W3CDTF">2023-08-10T00:29:43Z</dcterms:modified>
</cp:coreProperties>
</file>