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600200"/>
            <a:ext cx="8610600" cy="47244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Substituting for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so 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substituting back into the linear equation, we get: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So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mc:Choice xmlns:a14="http://schemas.microsoft.com/office/drawing/2010/main"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err="1"/>
              <a:t>Associativity</a:t>
            </a:r>
            <a:endParaRPr lang="en-US" sz="3600" dirty="0"/>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D(E)=-4a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c+a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-4b</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+18abc¹0.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G=P</a:t>
            </a:r>
            <a:r>
              <a:rPr lang="en-US" sz="2000" baseline="-25000" dirty="0">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mc:Choice xmlns:a14="http://schemas.microsoft.com/office/drawing/2010/main"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33350" y="1143000"/>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sz="2000" dirty="0">
                <a:latin typeface="Calibri" panose="020F0502020204030204" pitchFamily="34" charset="0"/>
                <a:cs typeface="Calibri" panose="020F0502020204030204" pitchFamily="34" charset="0"/>
              </a:rPr>
              <a:t>¹</a:t>
            </a:r>
            <a:r>
              <a:rPr lang="en-US" altLang="zh-TW" sz="2000" dirty="0">
                <a:latin typeface="Calibri" panose="020F0502020204030204" pitchFamily="34" charset="0"/>
                <a:ea typeface="PMingLiU" pitchFamily="18" charset="-120"/>
                <a:cs typeface="Calibri" panose="020F0502020204030204" pitchFamily="34" charset="0"/>
              </a:rPr>
              <a:t>0,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73700</TotalTime>
  <Words>13987</Words>
  <Application>Microsoft Macintosh PowerPoint</Application>
  <PresentationFormat>Letter Paper (8.5x11 in)</PresentationFormat>
  <Paragraphs>1204</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4435</cp:revision>
  <cp:lastPrinted>2023-11-03T20:47:49Z</cp:lastPrinted>
  <dcterms:created xsi:type="dcterms:W3CDTF">2013-04-22T16:10:14Z</dcterms:created>
  <dcterms:modified xsi:type="dcterms:W3CDTF">2023-11-04T18:55:26Z</dcterms:modified>
</cp:coreProperties>
</file>