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1"/>
    <p:restoredTop sz="94695"/>
  </p:normalViewPr>
  <p:slideViewPr>
    <p:cSldViewPr snapToGrid="0" snapToObjects="1">
      <p:cViewPr varScale="1">
        <p:scale>
          <a:sx n="97" d="100"/>
          <a:sy n="97" d="100"/>
        </p:scale>
        <p:origin x="160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6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97CC8E-72A9-1E48-852A-98EABC288AD4}"/>
              </a:ext>
            </a:extLst>
          </p:cNvPr>
          <p:cNvGrpSpPr/>
          <p:nvPr/>
        </p:nvGrpSpPr>
        <p:grpSpPr>
          <a:xfrm>
            <a:off x="3981910" y="155699"/>
            <a:ext cx="4688071" cy="3062618"/>
            <a:chOff x="3981910" y="155699"/>
            <a:chExt cx="4688071" cy="3062618"/>
          </a:xfrm>
        </p:grpSpPr>
        <p:sp>
          <p:nvSpPr>
            <p:cNvPr id="166" name="Shape 51">
              <a:extLst>
                <a:ext uri="{FF2B5EF4-FFF2-40B4-BE49-F238E27FC236}">
                  <a16:creationId xmlns:a16="http://schemas.microsoft.com/office/drawing/2014/main" id="{5CFC68EA-908F-0148-9A24-5F33514662D4}"/>
                </a:ext>
              </a:extLst>
            </p:cNvPr>
            <p:cNvSpPr/>
            <p:nvPr/>
          </p:nvSpPr>
          <p:spPr>
            <a:xfrm>
              <a:off x="5235647" y="278712"/>
              <a:ext cx="407163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lang="en-US" sz="1800" dirty="0"/>
                <a:t>VCO</a:t>
              </a:r>
              <a:endParaRPr sz="2000" dirty="0"/>
            </a:p>
          </p:txBody>
        </p:sp>
        <p:grpSp>
          <p:nvGrpSpPr>
            <p:cNvPr id="22" name="Group 209">
              <a:extLst>
                <a:ext uri="{FF2B5EF4-FFF2-40B4-BE49-F238E27FC236}">
                  <a16:creationId xmlns:a16="http://schemas.microsoft.com/office/drawing/2014/main" id="{812ECC75-BE7D-1949-82B2-5610B08EE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1856" y="1464308"/>
              <a:ext cx="152400" cy="762000"/>
              <a:chOff x="3935" y="1728"/>
              <a:chExt cx="96" cy="480"/>
            </a:xfrm>
          </p:grpSpPr>
          <p:sp>
            <p:nvSpPr>
              <p:cNvPr id="23" name="Arc 59">
                <a:extLst>
                  <a:ext uri="{FF2B5EF4-FFF2-40B4-BE49-F238E27FC236}">
                    <a16:creationId xmlns:a16="http://schemas.microsoft.com/office/drawing/2014/main" id="{80087F9D-D8DF-2843-BAD8-EC0752299A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rc 60">
                <a:extLst>
                  <a:ext uri="{FF2B5EF4-FFF2-40B4-BE49-F238E27FC236}">
                    <a16:creationId xmlns:a16="http://schemas.microsoft.com/office/drawing/2014/main" id="{3877627A-0583-0544-8960-C5834DCE9D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rc 61">
                <a:extLst>
                  <a:ext uri="{FF2B5EF4-FFF2-40B4-BE49-F238E27FC236}">
                    <a16:creationId xmlns:a16="http://schemas.microsoft.com/office/drawing/2014/main" id="{62CE45E1-8321-764A-9F29-AE66B9282F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rc 62">
                <a:extLst>
                  <a:ext uri="{FF2B5EF4-FFF2-40B4-BE49-F238E27FC236}">
                    <a16:creationId xmlns:a16="http://schemas.microsoft.com/office/drawing/2014/main" id="{8A830816-75D1-DE4E-B627-BCD2831B94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63">
                <a:extLst>
                  <a:ext uri="{FF2B5EF4-FFF2-40B4-BE49-F238E27FC236}">
                    <a16:creationId xmlns:a16="http://schemas.microsoft.com/office/drawing/2014/main" id="{A6982451-6D45-0D4F-950B-CFEC4843994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64">
                <a:extLst>
                  <a:ext uri="{FF2B5EF4-FFF2-40B4-BE49-F238E27FC236}">
                    <a16:creationId xmlns:a16="http://schemas.microsoft.com/office/drawing/2014/main" id="{9E63CE17-3F2B-3045-8FEF-F36AAD8B0D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Arc 65">
                <a:extLst>
                  <a:ext uri="{FF2B5EF4-FFF2-40B4-BE49-F238E27FC236}">
                    <a16:creationId xmlns:a16="http://schemas.microsoft.com/office/drawing/2014/main" id="{EB435B9A-DC20-0B43-8543-0A2AB6A3B6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rc 66">
                <a:extLst>
                  <a:ext uri="{FF2B5EF4-FFF2-40B4-BE49-F238E27FC236}">
                    <a16:creationId xmlns:a16="http://schemas.microsoft.com/office/drawing/2014/main" id="{28AD33E6-9AC4-8746-BC2D-CDCA587500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rc 67">
                <a:extLst>
                  <a:ext uri="{FF2B5EF4-FFF2-40B4-BE49-F238E27FC236}">
                    <a16:creationId xmlns:a16="http://schemas.microsoft.com/office/drawing/2014/main" id="{BA5F007D-E256-C647-A5F2-97F65D331C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rc 68">
                <a:extLst>
                  <a:ext uri="{FF2B5EF4-FFF2-40B4-BE49-F238E27FC236}">
                    <a16:creationId xmlns:a16="http://schemas.microsoft.com/office/drawing/2014/main" id="{A403DA07-D373-8541-B2A6-867F2FFF1D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rc 69">
                <a:extLst>
                  <a:ext uri="{FF2B5EF4-FFF2-40B4-BE49-F238E27FC236}">
                    <a16:creationId xmlns:a16="http://schemas.microsoft.com/office/drawing/2014/main" id="{B4FAAA06-65BD-724D-94A3-19F21C61FF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rc 70">
                <a:extLst>
                  <a:ext uri="{FF2B5EF4-FFF2-40B4-BE49-F238E27FC236}">
                    <a16:creationId xmlns:a16="http://schemas.microsoft.com/office/drawing/2014/main" id="{4D100F13-C346-814E-B26E-2934B1600A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rc 71">
                <a:extLst>
                  <a:ext uri="{FF2B5EF4-FFF2-40B4-BE49-F238E27FC236}">
                    <a16:creationId xmlns:a16="http://schemas.microsoft.com/office/drawing/2014/main" id="{4603148F-CDF9-6C4C-BDB6-46AD6CD63D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210">
              <a:extLst>
                <a:ext uri="{FF2B5EF4-FFF2-40B4-BE49-F238E27FC236}">
                  <a16:creationId xmlns:a16="http://schemas.microsoft.com/office/drawing/2014/main" id="{88C66129-D3B0-6144-9F6C-0A558B253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8410" y="1443670"/>
              <a:ext cx="304800" cy="762000"/>
              <a:chOff x="3216" y="1728"/>
              <a:chExt cx="192" cy="480"/>
            </a:xfrm>
          </p:grpSpPr>
          <p:sp>
            <p:nvSpPr>
              <p:cNvPr id="37" name="Line 8">
                <a:extLst>
                  <a:ext uri="{FF2B5EF4-FFF2-40B4-BE49-F238E27FC236}">
                    <a16:creationId xmlns:a16="http://schemas.microsoft.com/office/drawing/2014/main" id="{59ABCB3C-4CE2-F748-B282-CABA2DED31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9">
                <a:extLst>
                  <a:ext uri="{FF2B5EF4-FFF2-40B4-BE49-F238E27FC236}">
                    <a16:creationId xmlns:a16="http://schemas.microsoft.com/office/drawing/2014/main" id="{892C9219-8362-0D43-8960-4F28B2CE02E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0">
                <a:extLst>
                  <a:ext uri="{FF2B5EF4-FFF2-40B4-BE49-F238E27FC236}">
                    <a16:creationId xmlns:a16="http://schemas.microsoft.com/office/drawing/2014/main" id="{8A211CA8-351B-D647-B304-9C62381419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1">
                <a:extLst>
                  <a:ext uri="{FF2B5EF4-FFF2-40B4-BE49-F238E27FC236}">
                    <a16:creationId xmlns:a16="http://schemas.microsoft.com/office/drawing/2014/main" id="{101585FA-6F6A-8647-A2C8-F5616DC943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9195D1A1-028A-E34B-A6FB-2CBDE786B9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93290" y="2136215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222">
              <a:extLst>
                <a:ext uri="{FF2B5EF4-FFF2-40B4-BE49-F238E27FC236}">
                  <a16:creationId xmlns:a16="http://schemas.microsoft.com/office/drawing/2014/main" id="{52D0E3CA-A9A1-1646-9F1E-C70F3A083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0591" y="2092164"/>
              <a:ext cx="304800" cy="381000"/>
              <a:chOff x="4272" y="3072"/>
              <a:chExt cx="192" cy="240"/>
            </a:xfrm>
          </p:grpSpPr>
          <p:sp>
            <p:nvSpPr>
              <p:cNvPr id="44" name="Line 99">
                <a:extLst>
                  <a:ext uri="{FF2B5EF4-FFF2-40B4-BE49-F238E27FC236}">
                    <a16:creationId xmlns:a16="http://schemas.microsoft.com/office/drawing/2014/main" id="{0CD9FF3D-5F56-484B-9B1E-CF5BED6910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00">
                <a:extLst>
                  <a:ext uri="{FF2B5EF4-FFF2-40B4-BE49-F238E27FC236}">
                    <a16:creationId xmlns:a16="http://schemas.microsoft.com/office/drawing/2014/main" id="{3DB78679-20A2-D348-8B07-502342DD8A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01">
                <a:extLst>
                  <a:ext uri="{FF2B5EF4-FFF2-40B4-BE49-F238E27FC236}">
                    <a16:creationId xmlns:a16="http://schemas.microsoft.com/office/drawing/2014/main" id="{9A4F8527-DE52-2445-AB48-DADFB1EAE7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02">
                <a:extLst>
                  <a:ext uri="{FF2B5EF4-FFF2-40B4-BE49-F238E27FC236}">
                    <a16:creationId xmlns:a16="http://schemas.microsoft.com/office/drawing/2014/main" id="{2E78F5C5-1834-BB4F-ACD4-7A0F8321DC5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03">
                <a:extLst>
                  <a:ext uri="{FF2B5EF4-FFF2-40B4-BE49-F238E27FC236}">
                    <a16:creationId xmlns:a16="http://schemas.microsoft.com/office/drawing/2014/main" id="{9572BF98-C336-1D4C-B804-2EE66F258BD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04">
                <a:extLst>
                  <a:ext uri="{FF2B5EF4-FFF2-40B4-BE49-F238E27FC236}">
                    <a16:creationId xmlns:a16="http://schemas.microsoft.com/office/drawing/2014/main" id="{754A2BF2-FDF0-1440-8DFF-F6B344B24A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BD8629-A689-D04C-8E43-CFFEA8A553AE}"/>
                </a:ext>
              </a:extLst>
            </p:cNvPr>
            <p:cNvCxnSpPr>
              <a:cxnSpLocks/>
            </p:cNvCxnSpPr>
            <p:nvPr/>
          </p:nvCxnSpPr>
          <p:spPr>
            <a:xfrm>
              <a:off x="5904959" y="1462051"/>
              <a:ext cx="9144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C59A249-E561-4647-9820-29824A093221}"/>
                </a:ext>
              </a:extLst>
            </p:cNvPr>
            <p:cNvGrpSpPr/>
            <p:nvPr/>
          </p:nvGrpSpPr>
          <p:grpSpPr>
            <a:xfrm>
              <a:off x="6794903" y="1180545"/>
              <a:ext cx="796405" cy="548640"/>
              <a:chOff x="2940494" y="1190847"/>
              <a:chExt cx="796405" cy="54864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55C7257-410C-3040-B8EE-0023443A1CAD}"/>
                  </a:ext>
                </a:extLst>
              </p:cNvPr>
              <p:cNvSpPr/>
              <p:nvPr/>
            </p:nvSpPr>
            <p:spPr>
              <a:xfrm>
                <a:off x="3104707" y="1190847"/>
                <a:ext cx="548640" cy="54864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9D6427E-DEE1-5449-A9FE-F75F544F9B0D}"/>
                  </a:ext>
                </a:extLst>
              </p:cNvPr>
              <p:cNvCxnSpPr/>
              <p:nvPr/>
            </p:nvCxnSpPr>
            <p:spPr>
              <a:xfrm>
                <a:off x="3375378" y="1303161"/>
                <a:ext cx="0" cy="313569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22B4C9E-FD58-ED4D-BB79-736A345D8181}"/>
                  </a:ext>
                </a:extLst>
              </p:cNvPr>
              <p:cNvCxnSpPr/>
              <p:nvPr/>
            </p:nvCxnSpPr>
            <p:spPr>
              <a:xfrm>
                <a:off x="2940494" y="1465136"/>
                <a:ext cx="365760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BACD3D0-8EEF-EA4E-8012-DE106C434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5496" y="1298216"/>
                <a:ext cx="36576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8FB015C-0DE1-294D-A3AE-D5B077BAC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1139" y="1608662"/>
                <a:ext cx="36576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2D1BC54-0D44-2442-8F75-B2B5F339A392}"/>
                  </a:ext>
                </a:extLst>
              </p:cNvPr>
              <p:cNvCxnSpPr/>
              <p:nvPr/>
            </p:nvCxnSpPr>
            <p:spPr>
              <a:xfrm>
                <a:off x="3301998" y="1297515"/>
                <a:ext cx="0" cy="313569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75C703EF-A611-FB47-8B4C-85DB32A222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6363" y="534386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210">
              <a:extLst>
                <a:ext uri="{FF2B5EF4-FFF2-40B4-BE49-F238E27FC236}">
                  <a16:creationId xmlns:a16="http://schemas.microsoft.com/office/drawing/2014/main" id="{33970317-41BE-2C4F-BE0D-A8C84140B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6809" y="1471364"/>
              <a:ext cx="304800" cy="762000"/>
              <a:chOff x="3216" y="1728"/>
              <a:chExt cx="192" cy="480"/>
            </a:xfrm>
          </p:grpSpPr>
          <p:sp>
            <p:nvSpPr>
              <p:cNvPr id="115" name="Line 8">
                <a:extLst>
                  <a:ext uri="{FF2B5EF4-FFF2-40B4-BE49-F238E27FC236}">
                    <a16:creationId xmlns:a16="http://schemas.microsoft.com/office/drawing/2014/main" id="{65A8A928-22AA-2147-BC71-5D14EC8E50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9">
                <a:extLst>
                  <a:ext uri="{FF2B5EF4-FFF2-40B4-BE49-F238E27FC236}">
                    <a16:creationId xmlns:a16="http://schemas.microsoft.com/office/drawing/2014/main" id="{FCABFDC2-D16F-6347-B64D-50DFC1E84F2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0">
                <a:extLst>
                  <a:ext uri="{FF2B5EF4-FFF2-40B4-BE49-F238E27FC236}">
                    <a16:creationId xmlns:a16="http://schemas.microsoft.com/office/drawing/2014/main" id="{DAF92CAC-0B19-B543-9A12-6F13A662C4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1">
                <a:extLst>
                  <a:ext uri="{FF2B5EF4-FFF2-40B4-BE49-F238E27FC236}">
                    <a16:creationId xmlns:a16="http://schemas.microsoft.com/office/drawing/2014/main" id="{8F4D8903-5074-6D46-8B99-BA3F4B5D6D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9" name="Group 210">
              <a:extLst>
                <a:ext uri="{FF2B5EF4-FFF2-40B4-BE49-F238E27FC236}">
                  <a16:creationId xmlns:a16="http://schemas.microsoft.com/office/drawing/2014/main" id="{7060CF7B-0BBB-DD4A-879E-4066587A3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2452" y="2165635"/>
              <a:ext cx="304800" cy="762000"/>
              <a:chOff x="3216" y="1728"/>
              <a:chExt cx="192" cy="480"/>
            </a:xfrm>
          </p:grpSpPr>
          <p:sp>
            <p:nvSpPr>
              <p:cNvPr id="120" name="Line 8">
                <a:extLst>
                  <a:ext uri="{FF2B5EF4-FFF2-40B4-BE49-F238E27FC236}">
                    <a16:creationId xmlns:a16="http://schemas.microsoft.com/office/drawing/2014/main" id="{29EB76D1-C480-574D-B0F3-F088023F9C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9">
                <a:extLst>
                  <a:ext uri="{FF2B5EF4-FFF2-40B4-BE49-F238E27FC236}">
                    <a16:creationId xmlns:a16="http://schemas.microsoft.com/office/drawing/2014/main" id="{3176EA26-CFE7-614D-A0FF-1703BE4747F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0">
                <a:extLst>
                  <a:ext uri="{FF2B5EF4-FFF2-40B4-BE49-F238E27FC236}">
                    <a16:creationId xmlns:a16="http://schemas.microsoft.com/office/drawing/2014/main" id="{769C6A98-4575-5C45-94EA-CDA2E4370E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11">
                <a:extLst>
                  <a:ext uri="{FF2B5EF4-FFF2-40B4-BE49-F238E27FC236}">
                    <a16:creationId xmlns:a16="http://schemas.microsoft.com/office/drawing/2014/main" id="{DD7320B4-1BDE-024A-B08D-2FF5675B0F3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4753562A-B2C3-B147-BA86-1D6313856C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93649" y="1471363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2" name="Group 210">
              <a:extLst>
                <a:ext uri="{FF2B5EF4-FFF2-40B4-BE49-F238E27FC236}">
                  <a16:creationId xmlns:a16="http://schemas.microsoft.com/office/drawing/2014/main" id="{854776DB-477E-E545-A714-69E9277C49F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5666276" y="1078128"/>
              <a:ext cx="304800" cy="762000"/>
              <a:chOff x="3216" y="1728"/>
              <a:chExt cx="192" cy="480"/>
            </a:xfrm>
          </p:grpSpPr>
          <p:sp>
            <p:nvSpPr>
              <p:cNvPr id="133" name="Line 8">
                <a:extLst>
                  <a:ext uri="{FF2B5EF4-FFF2-40B4-BE49-F238E27FC236}">
                    <a16:creationId xmlns:a16="http://schemas.microsoft.com/office/drawing/2014/main" id="{2F34DDD2-64E2-3541-A38C-93FACDBD616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9">
                <a:extLst>
                  <a:ext uri="{FF2B5EF4-FFF2-40B4-BE49-F238E27FC236}">
                    <a16:creationId xmlns:a16="http://schemas.microsoft.com/office/drawing/2014/main" id="{9A497FD8-B528-2F4D-BBC2-047B31599D9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0">
                <a:extLst>
                  <a:ext uri="{FF2B5EF4-FFF2-40B4-BE49-F238E27FC236}">
                    <a16:creationId xmlns:a16="http://schemas.microsoft.com/office/drawing/2014/main" id="{32FE0AAA-420E-454F-937F-F15189A317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1">
                <a:extLst>
                  <a:ext uri="{FF2B5EF4-FFF2-40B4-BE49-F238E27FC236}">
                    <a16:creationId xmlns:a16="http://schemas.microsoft.com/office/drawing/2014/main" id="{D53B3339-06AD-C741-BD74-B1ED0A6ABFB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922DCF1-341F-0447-8B26-90BEF4046C02}"/>
                </a:ext>
              </a:extLst>
            </p:cNvPr>
            <p:cNvCxnSpPr>
              <a:cxnSpLocks/>
            </p:cNvCxnSpPr>
            <p:nvPr/>
          </p:nvCxnSpPr>
          <p:spPr>
            <a:xfrm>
              <a:off x="4746233" y="1459078"/>
              <a:ext cx="10058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6A02E1B9-945D-AA47-99E7-516370E4F64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4300624" y="1788186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" name="Group 218">
              <a:extLst>
                <a:ext uri="{FF2B5EF4-FFF2-40B4-BE49-F238E27FC236}">
                  <a16:creationId xmlns:a16="http://schemas.microsoft.com/office/drawing/2014/main" id="{BA487844-1D1E-8F4F-8FDD-E6AF9005DF0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74931" y="1443145"/>
              <a:ext cx="152400" cy="762000"/>
              <a:chOff x="5280" y="1200"/>
              <a:chExt cx="96" cy="480"/>
            </a:xfrm>
          </p:grpSpPr>
          <p:sp>
            <p:nvSpPr>
              <p:cNvPr id="141" name="Line 106">
                <a:extLst>
                  <a:ext uri="{FF2B5EF4-FFF2-40B4-BE49-F238E27FC236}">
                    <a16:creationId xmlns:a16="http://schemas.microsoft.com/office/drawing/2014/main" id="{2DAE8200-8E6D-654A-AA3A-C48D3C29422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07">
                <a:extLst>
                  <a:ext uri="{FF2B5EF4-FFF2-40B4-BE49-F238E27FC236}">
                    <a16:creationId xmlns:a16="http://schemas.microsoft.com/office/drawing/2014/main" id="{43A70624-FAD0-3D4D-AC25-A93FC9BE34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8">
                <a:extLst>
                  <a:ext uri="{FF2B5EF4-FFF2-40B4-BE49-F238E27FC236}">
                    <a16:creationId xmlns:a16="http://schemas.microsoft.com/office/drawing/2014/main" id="{4AB89746-43C9-854B-BEA2-2F06EDC534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09">
                <a:extLst>
                  <a:ext uri="{FF2B5EF4-FFF2-40B4-BE49-F238E27FC236}">
                    <a16:creationId xmlns:a16="http://schemas.microsoft.com/office/drawing/2014/main" id="{A4C38775-EBCA-D34A-B76C-103B972B004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4637A2-BB51-6E49-81A5-4A3B5C660FAF}"/>
                </a:ext>
              </a:extLst>
            </p:cNvPr>
            <p:cNvCxnSpPr/>
            <p:nvPr/>
          </p:nvCxnSpPr>
          <p:spPr>
            <a:xfrm>
              <a:off x="4666459" y="1948321"/>
              <a:ext cx="164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47" name="Group 218">
              <a:extLst>
                <a:ext uri="{FF2B5EF4-FFF2-40B4-BE49-F238E27FC236}">
                  <a16:creationId xmlns:a16="http://schemas.microsoft.com/office/drawing/2014/main" id="{9BFD12EE-BCF0-2E40-A1C4-45997A884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0686" y="2148695"/>
              <a:ext cx="152400" cy="762000"/>
              <a:chOff x="5280" y="1200"/>
              <a:chExt cx="96" cy="480"/>
            </a:xfrm>
          </p:grpSpPr>
          <p:sp>
            <p:nvSpPr>
              <p:cNvPr id="148" name="Line 106">
                <a:extLst>
                  <a:ext uri="{FF2B5EF4-FFF2-40B4-BE49-F238E27FC236}">
                    <a16:creationId xmlns:a16="http://schemas.microsoft.com/office/drawing/2014/main" id="{FBBA237A-3E10-654A-A000-AB5FF22AA26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07">
                <a:extLst>
                  <a:ext uri="{FF2B5EF4-FFF2-40B4-BE49-F238E27FC236}">
                    <a16:creationId xmlns:a16="http://schemas.microsoft.com/office/drawing/2014/main" id="{B58098CD-4215-A344-865F-2BD0B3D1C36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8">
                <a:extLst>
                  <a:ext uri="{FF2B5EF4-FFF2-40B4-BE49-F238E27FC236}">
                    <a16:creationId xmlns:a16="http://schemas.microsoft.com/office/drawing/2014/main" id="{951478D5-412F-6F40-8342-0F57086F5A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09">
                <a:extLst>
                  <a:ext uri="{FF2B5EF4-FFF2-40B4-BE49-F238E27FC236}">
                    <a16:creationId xmlns:a16="http://schemas.microsoft.com/office/drawing/2014/main" id="{A4C4C37A-CCEB-1E48-A0E7-C4F8CAF124B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E324769-2788-FD48-9F4D-45BF7FF81296}"/>
                </a:ext>
              </a:extLst>
            </p:cNvPr>
            <p:cNvCxnSpPr/>
            <p:nvPr/>
          </p:nvCxnSpPr>
          <p:spPr>
            <a:xfrm>
              <a:off x="4672104" y="2405513"/>
              <a:ext cx="164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" name="Group 222">
              <a:extLst>
                <a:ext uri="{FF2B5EF4-FFF2-40B4-BE49-F238E27FC236}">
                  <a16:creationId xmlns:a16="http://schemas.microsoft.com/office/drawing/2014/main" id="{D95DD10C-62C0-C848-9121-69280E50A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4486" y="2837317"/>
              <a:ext cx="304800" cy="381000"/>
              <a:chOff x="4272" y="3072"/>
              <a:chExt cx="192" cy="240"/>
            </a:xfrm>
          </p:grpSpPr>
          <p:sp>
            <p:nvSpPr>
              <p:cNvPr id="154" name="Line 99">
                <a:extLst>
                  <a:ext uri="{FF2B5EF4-FFF2-40B4-BE49-F238E27FC236}">
                    <a16:creationId xmlns:a16="http://schemas.microsoft.com/office/drawing/2014/main" id="{2C70C12A-D841-BB46-B180-D224F466438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00">
                <a:extLst>
                  <a:ext uri="{FF2B5EF4-FFF2-40B4-BE49-F238E27FC236}">
                    <a16:creationId xmlns:a16="http://schemas.microsoft.com/office/drawing/2014/main" id="{71AA9A0B-F619-0C46-8C50-9380936548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01">
                <a:extLst>
                  <a:ext uri="{FF2B5EF4-FFF2-40B4-BE49-F238E27FC236}">
                    <a16:creationId xmlns:a16="http://schemas.microsoft.com/office/drawing/2014/main" id="{4E5D8E4D-B0A1-3645-8329-34F49FD55F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02">
                <a:extLst>
                  <a:ext uri="{FF2B5EF4-FFF2-40B4-BE49-F238E27FC236}">
                    <a16:creationId xmlns:a16="http://schemas.microsoft.com/office/drawing/2014/main" id="{F6B8B349-DECE-8B46-AD0E-EC442D3D763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03">
                <a:extLst>
                  <a:ext uri="{FF2B5EF4-FFF2-40B4-BE49-F238E27FC236}">
                    <a16:creationId xmlns:a16="http://schemas.microsoft.com/office/drawing/2014/main" id="{AF912B3C-E986-6A4D-B456-85B573B9E7F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04">
                <a:extLst>
                  <a:ext uri="{FF2B5EF4-FFF2-40B4-BE49-F238E27FC236}">
                    <a16:creationId xmlns:a16="http://schemas.microsoft.com/office/drawing/2014/main" id="{A12E72AE-D43F-FD4B-9070-1168B6CB3B1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0" name="Group 222">
              <a:extLst>
                <a:ext uri="{FF2B5EF4-FFF2-40B4-BE49-F238E27FC236}">
                  <a16:creationId xmlns:a16="http://schemas.microsoft.com/office/drawing/2014/main" id="{D527CFEF-1641-6342-B1FA-C197A70F6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8410" y="2036602"/>
              <a:ext cx="304800" cy="381000"/>
              <a:chOff x="4272" y="3072"/>
              <a:chExt cx="192" cy="240"/>
            </a:xfrm>
          </p:grpSpPr>
          <p:sp>
            <p:nvSpPr>
              <p:cNvPr id="161" name="Line 99">
                <a:extLst>
                  <a:ext uri="{FF2B5EF4-FFF2-40B4-BE49-F238E27FC236}">
                    <a16:creationId xmlns:a16="http://schemas.microsoft.com/office/drawing/2014/main" id="{EB783D34-B952-F343-A23D-C8BB53E6C5E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00">
                <a:extLst>
                  <a:ext uri="{FF2B5EF4-FFF2-40B4-BE49-F238E27FC236}">
                    <a16:creationId xmlns:a16="http://schemas.microsoft.com/office/drawing/2014/main" id="{6F91EFEE-B6DE-0440-9386-5A468F5860E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01">
                <a:extLst>
                  <a:ext uri="{FF2B5EF4-FFF2-40B4-BE49-F238E27FC236}">
                    <a16:creationId xmlns:a16="http://schemas.microsoft.com/office/drawing/2014/main" id="{8B83E026-998A-F042-9C96-E4C48947DA5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02">
                <a:extLst>
                  <a:ext uri="{FF2B5EF4-FFF2-40B4-BE49-F238E27FC236}">
                    <a16:creationId xmlns:a16="http://schemas.microsoft.com/office/drawing/2014/main" id="{841EFD65-7B50-5847-824A-5EB3B4BF08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03">
                <a:extLst>
                  <a:ext uri="{FF2B5EF4-FFF2-40B4-BE49-F238E27FC236}">
                    <a16:creationId xmlns:a16="http://schemas.microsoft.com/office/drawing/2014/main" id="{A3A65952-6D04-2E44-8C3B-7EF6FD4A597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04">
                <a:extLst>
                  <a:ext uri="{FF2B5EF4-FFF2-40B4-BE49-F238E27FC236}">
                    <a16:creationId xmlns:a16="http://schemas.microsoft.com/office/drawing/2014/main" id="{69A3A939-FD13-3A4B-A8DD-E80AC9B90E8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3" name="Group 222">
              <a:extLst>
                <a:ext uri="{FF2B5EF4-FFF2-40B4-BE49-F238E27FC236}">
                  <a16:creationId xmlns:a16="http://schemas.microsoft.com/office/drawing/2014/main" id="{D10B9ACE-A3FC-4841-917D-36DE1C4F3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6752" y="2102332"/>
              <a:ext cx="304800" cy="381000"/>
              <a:chOff x="4272" y="3072"/>
              <a:chExt cx="192" cy="240"/>
            </a:xfrm>
          </p:grpSpPr>
          <p:sp>
            <p:nvSpPr>
              <p:cNvPr id="174" name="Line 99">
                <a:extLst>
                  <a:ext uri="{FF2B5EF4-FFF2-40B4-BE49-F238E27FC236}">
                    <a16:creationId xmlns:a16="http://schemas.microsoft.com/office/drawing/2014/main" id="{0C3E8FD8-C78A-3B48-AC1F-76FC872F758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00">
                <a:extLst>
                  <a:ext uri="{FF2B5EF4-FFF2-40B4-BE49-F238E27FC236}">
                    <a16:creationId xmlns:a16="http://schemas.microsoft.com/office/drawing/2014/main" id="{FF9AE76C-F725-6041-BC9D-6853ECAC0D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01">
                <a:extLst>
                  <a:ext uri="{FF2B5EF4-FFF2-40B4-BE49-F238E27FC236}">
                    <a16:creationId xmlns:a16="http://schemas.microsoft.com/office/drawing/2014/main" id="{B68521C8-9956-6543-B123-22BBD3D168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02">
                <a:extLst>
                  <a:ext uri="{FF2B5EF4-FFF2-40B4-BE49-F238E27FC236}">
                    <a16:creationId xmlns:a16="http://schemas.microsoft.com/office/drawing/2014/main" id="{B9761B8A-7939-A74B-8A8E-DAF94C66CA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03">
                <a:extLst>
                  <a:ext uri="{FF2B5EF4-FFF2-40B4-BE49-F238E27FC236}">
                    <a16:creationId xmlns:a16="http://schemas.microsoft.com/office/drawing/2014/main" id="{16ECAF20-2240-544E-90FB-7CF19AC377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04">
                <a:extLst>
                  <a:ext uri="{FF2B5EF4-FFF2-40B4-BE49-F238E27FC236}">
                    <a16:creationId xmlns:a16="http://schemas.microsoft.com/office/drawing/2014/main" id="{34C036BB-A7EC-8249-91BA-F918EDE2AAA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3" name="Group 210">
              <a:extLst>
                <a:ext uri="{FF2B5EF4-FFF2-40B4-BE49-F238E27FC236}">
                  <a16:creationId xmlns:a16="http://schemas.microsoft.com/office/drawing/2014/main" id="{34771759-BA74-CA4B-B442-596F10DA4E7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802404" y="272440"/>
              <a:ext cx="304800" cy="762000"/>
              <a:chOff x="3216" y="1728"/>
              <a:chExt cx="192" cy="480"/>
            </a:xfrm>
          </p:grpSpPr>
          <p:sp>
            <p:nvSpPr>
              <p:cNvPr id="184" name="Line 8">
                <a:extLst>
                  <a:ext uri="{FF2B5EF4-FFF2-40B4-BE49-F238E27FC236}">
                    <a16:creationId xmlns:a16="http://schemas.microsoft.com/office/drawing/2014/main" id="{B881E938-DE0A-DA4F-9308-16129D33CBF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9">
                <a:extLst>
                  <a:ext uri="{FF2B5EF4-FFF2-40B4-BE49-F238E27FC236}">
                    <a16:creationId xmlns:a16="http://schemas.microsoft.com/office/drawing/2014/main" id="{768AD784-70E3-974E-878D-9B5BD573E8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0">
                <a:extLst>
                  <a:ext uri="{FF2B5EF4-FFF2-40B4-BE49-F238E27FC236}">
                    <a16:creationId xmlns:a16="http://schemas.microsoft.com/office/drawing/2014/main" id="{59373D00-4543-094B-B70C-12EC85BB2B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1">
                <a:extLst>
                  <a:ext uri="{FF2B5EF4-FFF2-40B4-BE49-F238E27FC236}">
                    <a16:creationId xmlns:a16="http://schemas.microsoft.com/office/drawing/2014/main" id="{C2D231D8-18B0-3D48-8675-A76DDBACD5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6" name="Group 222">
              <a:extLst>
                <a:ext uri="{FF2B5EF4-FFF2-40B4-BE49-F238E27FC236}">
                  <a16:creationId xmlns:a16="http://schemas.microsoft.com/office/drawing/2014/main" id="{279E7505-526A-E44B-B3FE-B31C8657F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0418" y="2760062"/>
              <a:ext cx="304800" cy="381000"/>
              <a:chOff x="4272" y="3072"/>
              <a:chExt cx="192" cy="240"/>
            </a:xfrm>
          </p:grpSpPr>
          <p:sp>
            <p:nvSpPr>
              <p:cNvPr id="199" name="Line 99">
                <a:extLst>
                  <a:ext uri="{FF2B5EF4-FFF2-40B4-BE49-F238E27FC236}">
                    <a16:creationId xmlns:a16="http://schemas.microsoft.com/office/drawing/2014/main" id="{00981ED7-3EDE-2B40-9D74-D323D1F7C4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00">
                <a:extLst>
                  <a:ext uri="{FF2B5EF4-FFF2-40B4-BE49-F238E27FC236}">
                    <a16:creationId xmlns:a16="http://schemas.microsoft.com/office/drawing/2014/main" id="{99119698-DB4F-4241-9705-B0ABAC8E871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01">
                <a:extLst>
                  <a:ext uri="{FF2B5EF4-FFF2-40B4-BE49-F238E27FC236}">
                    <a16:creationId xmlns:a16="http://schemas.microsoft.com/office/drawing/2014/main" id="{A9A95F21-1694-4446-A7EA-2747204B62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02">
                <a:extLst>
                  <a:ext uri="{FF2B5EF4-FFF2-40B4-BE49-F238E27FC236}">
                    <a16:creationId xmlns:a16="http://schemas.microsoft.com/office/drawing/2014/main" id="{4C4B8B9D-71E3-264E-A49A-52134BA731E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03">
                <a:extLst>
                  <a:ext uri="{FF2B5EF4-FFF2-40B4-BE49-F238E27FC236}">
                    <a16:creationId xmlns:a16="http://schemas.microsoft.com/office/drawing/2014/main" id="{7755C713-0928-4B4A-84CA-3624583EE5D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04">
                <a:extLst>
                  <a:ext uri="{FF2B5EF4-FFF2-40B4-BE49-F238E27FC236}">
                    <a16:creationId xmlns:a16="http://schemas.microsoft.com/office/drawing/2014/main" id="{81911E58-0F61-3344-B851-DBD6AE944E7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" name="Group 222">
              <a:extLst>
                <a:ext uri="{FF2B5EF4-FFF2-40B4-BE49-F238E27FC236}">
                  <a16:creationId xmlns:a16="http://schemas.microsoft.com/office/drawing/2014/main" id="{A2E61266-62AD-A14C-AC41-DFA0110C8E5E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327081" y="471268"/>
              <a:ext cx="304800" cy="381000"/>
              <a:chOff x="4272" y="3072"/>
              <a:chExt cx="192" cy="240"/>
            </a:xfrm>
          </p:grpSpPr>
          <p:sp>
            <p:nvSpPr>
              <p:cNvPr id="206" name="Line 99">
                <a:extLst>
                  <a:ext uri="{FF2B5EF4-FFF2-40B4-BE49-F238E27FC236}">
                    <a16:creationId xmlns:a16="http://schemas.microsoft.com/office/drawing/2014/main" id="{60C71201-91BB-4043-B0F5-F212EC4568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00">
                <a:extLst>
                  <a:ext uri="{FF2B5EF4-FFF2-40B4-BE49-F238E27FC236}">
                    <a16:creationId xmlns:a16="http://schemas.microsoft.com/office/drawing/2014/main" id="{476A8322-4321-BE41-897D-A9CD5C868BF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01">
                <a:extLst>
                  <a:ext uri="{FF2B5EF4-FFF2-40B4-BE49-F238E27FC236}">
                    <a16:creationId xmlns:a16="http://schemas.microsoft.com/office/drawing/2014/main" id="{30514DFE-CCF9-5640-9BAF-DE415005094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02">
                <a:extLst>
                  <a:ext uri="{FF2B5EF4-FFF2-40B4-BE49-F238E27FC236}">
                    <a16:creationId xmlns:a16="http://schemas.microsoft.com/office/drawing/2014/main" id="{A7E11EA9-D5CF-3B4C-81C0-45DCBB80B0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03">
                <a:extLst>
                  <a:ext uri="{FF2B5EF4-FFF2-40B4-BE49-F238E27FC236}">
                    <a16:creationId xmlns:a16="http://schemas.microsoft.com/office/drawing/2014/main" id="{2182C344-5B3B-EF45-8D0D-FC3BECE602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104">
                <a:extLst>
                  <a:ext uri="{FF2B5EF4-FFF2-40B4-BE49-F238E27FC236}">
                    <a16:creationId xmlns:a16="http://schemas.microsoft.com/office/drawing/2014/main" id="{C7A0F2B8-8127-1549-9B5C-4317111FFF1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5F706E-65DC-8547-AA80-D1D5AE439345}"/>
                </a:ext>
              </a:extLst>
            </p:cNvPr>
            <p:cNvCxnSpPr/>
            <p:nvPr/>
          </p:nvCxnSpPr>
          <p:spPr>
            <a:xfrm flipV="1">
              <a:off x="4909919" y="1672270"/>
              <a:ext cx="457200" cy="342901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E99ADC4D-32B6-E64D-AF76-E74A526EE272}"/>
                </a:ext>
              </a:extLst>
            </p:cNvPr>
            <p:cNvSpPr/>
            <p:nvPr/>
          </p:nvSpPr>
          <p:spPr>
            <a:xfrm>
              <a:off x="3981910" y="211318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BFC2FE5-3C69-9746-857F-B689F313D76D}"/>
                </a:ext>
              </a:extLst>
            </p:cNvPr>
            <p:cNvSpPr/>
            <p:nvPr/>
          </p:nvSpPr>
          <p:spPr>
            <a:xfrm>
              <a:off x="7527222" y="50897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22">
              <a:extLst>
                <a:ext uri="{FF2B5EF4-FFF2-40B4-BE49-F238E27FC236}">
                  <a16:creationId xmlns:a16="http://schemas.microsoft.com/office/drawing/2014/main" id="{1C0B028D-1697-4E4F-A94B-44EA2E4E6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2682" y="2780121"/>
              <a:ext cx="304800" cy="381000"/>
              <a:chOff x="4272" y="3072"/>
              <a:chExt cx="192" cy="240"/>
            </a:xfrm>
          </p:grpSpPr>
          <p:sp>
            <p:nvSpPr>
              <p:cNvPr id="215" name="Line 99">
                <a:extLst>
                  <a:ext uri="{FF2B5EF4-FFF2-40B4-BE49-F238E27FC236}">
                    <a16:creationId xmlns:a16="http://schemas.microsoft.com/office/drawing/2014/main" id="{6505AB10-7F86-6A45-8CE1-F314BD828B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100">
                <a:extLst>
                  <a:ext uri="{FF2B5EF4-FFF2-40B4-BE49-F238E27FC236}">
                    <a16:creationId xmlns:a16="http://schemas.microsoft.com/office/drawing/2014/main" id="{CC613DD5-F306-9749-96BA-E2EAF8F3080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101">
                <a:extLst>
                  <a:ext uri="{FF2B5EF4-FFF2-40B4-BE49-F238E27FC236}">
                    <a16:creationId xmlns:a16="http://schemas.microsoft.com/office/drawing/2014/main" id="{F311FDD0-6862-B44E-B345-A3A925C71AB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102">
                <a:extLst>
                  <a:ext uri="{FF2B5EF4-FFF2-40B4-BE49-F238E27FC236}">
                    <a16:creationId xmlns:a16="http://schemas.microsoft.com/office/drawing/2014/main" id="{75B3B0A3-90A4-DC4E-A00E-9CBD0496AD8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103">
                <a:extLst>
                  <a:ext uri="{FF2B5EF4-FFF2-40B4-BE49-F238E27FC236}">
                    <a16:creationId xmlns:a16="http://schemas.microsoft.com/office/drawing/2014/main" id="{2D5EFD63-362B-BE41-BD2D-1B426B6291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04">
                <a:extLst>
                  <a:ext uri="{FF2B5EF4-FFF2-40B4-BE49-F238E27FC236}">
                    <a16:creationId xmlns:a16="http://schemas.microsoft.com/office/drawing/2014/main" id="{DFDE45A6-5671-7344-85F0-2214F55EE0B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347F9CD-C563-BE43-98A3-08983F3437A1}"/>
                </a:ext>
              </a:extLst>
            </p:cNvPr>
            <p:cNvCxnSpPr>
              <a:cxnSpLocks/>
            </p:cNvCxnSpPr>
            <p:nvPr/>
          </p:nvCxnSpPr>
          <p:spPr>
            <a:xfrm>
              <a:off x="7489984" y="1287213"/>
              <a:ext cx="10058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4020F1D-DD04-7F41-ADC3-EAE48D753DEF}"/>
                </a:ext>
              </a:extLst>
            </p:cNvPr>
            <p:cNvCxnSpPr>
              <a:cxnSpLocks/>
            </p:cNvCxnSpPr>
            <p:nvPr/>
          </p:nvCxnSpPr>
          <p:spPr>
            <a:xfrm>
              <a:off x="7568540" y="1596342"/>
              <a:ext cx="0" cy="56929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5CB0A22-B7CA-E443-BBBC-F4EB4CE6EC94}"/>
                </a:ext>
              </a:extLst>
            </p:cNvPr>
            <p:cNvCxnSpPr>
              <a:cxnSpLocks/>
            </p:cNvCxnSpPr>
            <p:nvPr/>
          </p:nvCxnSpPr>
          <p:spPr>
            <a:xfrm>
              <a:off x="6673542" y="2164405"/>
              <a:ext cx="886778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B77081B-0828-8A4C-A262-C9BEBEB2AE0C}"/>
                </a:ext>
              </a:extLst>
            </p:cNvPr>
            <p:cNvSpPr txBox="1"/>
            <p:nvPr/>
          </p:nvSpPr>
          <p:spPr>
            <a:xfrm>
              <a:off x="7340754" y="15569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9.0V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717AF25-BBC9-3246-8735-007006C8B85F}"/>
                </a:ext>
              </a:extLst>
            </p:cNvPr>
            <p:cNvSpPr txBox="1"/>
            <p:nvPr/>
          </p:nvSpPr>
          <p:spPr>
            <a:xfrm>
              <a:off x="7022559" y="750116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100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117663E-B63F-E24A-AA6F-E41707D18EDA}"/>
                </a:ext>
              </a:extLst>
            </p:cNvPr>
            <p:cNvSpPr txBox="1"/>
            <p:nvPr/>
          </p:nvSpPr>
          <p:spPr>
            <a:xfrm>
              <a:off x="7695659" y="2413816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100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4B3851F-2B3E-AB4F-A493-51E5C28110EB}"/>
                </a:ext>
              </a:extLst>
            </p:cNvPr>
            <p:cNvSpPr txBox="1"/>
            <p:nvPr/>
          </p:nvSpPr>
          <p:spPr>
            <a:xfrm>
              <a:off x="7764175" y="761498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.01 </a:t>
              </a:r>
              <a:r>
                <a:rPr lang="en-US" sz="1400" dirty="0" err="1">
                  <a:solidFill>
                    <a:srgbClr val="000000"/>
                  </a:solidFill>
                </a:rPr>
                <a:t>uF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BB2EEE8-51F6-EE4A-83E3-AEFA96B84C2C}"/>
                </a:ext>
              </a:extLst>
            </p:cNvPr>
            <p:cNvSpPr txBox="1"/>
            <p:nvPr/>
          </p:nvSpPr>
          <p:spPr>
            <a:xfrm>
              <a:off x="6884132" y="1832475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68 pF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1DBAD27-496E-EA48-8A5A-D8C3F45C2ABF}"/>
                </a:ext>
              </a:extLst>
            </p:cNvPr>
            <p:cNvSpPr txBox="1"/>
            <p:nvPr/>
          </p:nvSpPr>
          <p:spPr>
            <a:xfrm>
              <a:off x="6844759" y="2274116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68 pF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5F022B5-E6D5-F844-8019-7E8FABBD24B2}"/>
                </a:ext>
              </a:extLst>
            </p:cNvPr>
            <p:cNvSpPr txBox="1"/>
            <p:nvPr/>
          </p:nvSpPr>
          <p:spPr>
            <a:xfrm>
              <a:off x="6145352" y="1893220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100K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D67893F-043F-E34C-99C1-422D4A24CD3D}"/>
                </a:ext>
              </a:extLst>
            </p:cNvPr>
            <p:cNvSpPr txBox="1"/>
            <p:nvPr/>
          </p:nvSpPr>
          <p:spPr>
            <a:xfrm>
              <a:off x="5536194" y="189321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27pF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3965A06A-FBDA-9E4C-BCE3-12297B89B660}"/>
                </a:ext>
              </a:extLst>
            </p:cNvPr>
            <p:cNvSpPr txBox="1"/>
            <p:nvPr/>
          </p:nvSpPr>
          <p:spPr>
            <a:xfrm>
              <a:off x="5688594" y="88991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1000pF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FE63B5C-1EFF-7B4A-994E-649F474BBB3B}"/>
                </a:ext>
              </a:extLst>
            </p:cNvPr>
            <p:cNvSpPr txBox="1"/>
            <p:nvPr/>
          </p:nvSpPr>
          <p:spPr>
            <a:xfrm>
              <a:off x="4102324" y="1713840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8FF098-1E32-6641-B11C-3855B8F7F2F0}"/>
              </a:ext>
            </a:extLst>
          </p:cNvPr>
          <p:cNvGrpSpPr/>
          <p:nvPr/>
        </p:nvGrpSpPr>
        <p:grpSpPr>
          <a:xfrm>
            <a:off x="246012" y="3182549"/>
            <a:ext cx="4245342" cy="3424137"/>
            <a:chOff x="246012" y="3182549"/>
            <a:chExt cx="4245342" cy="3424137"/>
          </a:xfrm>
        </p:grpSpPr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2F0825C7-1083-C946-8791-385EC48C81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5036" y="5310112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5" name="Group 222">
              <a:extLst>
                <a:ext uri="{FF2B5EF4-FFF2-40B4-BE49-F238E27FC236}">
                  <a16:creationId xmlns:a16="http://schemas.microsoft.com/office/drawing/2014/main" id="{40D26A02-26D6-8A4F-A9EA-040F960639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428" y="5954018"/>
              <a:ext cx="304800" cy="381000"/>
              <a:chOff x="4272" y="3072"/>
              <a:chExt cx="192" cy="240"/>
            </a:xfrm>
          </p:grpSpPr>
          <p:sp>
            <p:nvSpPr>
              <p:cNvPr id="167" name="Line 99">
                <a:extLst>
                  <a:ext uri="{FF2B5EF4-FFF2-40B4-BE49-F238E27FC236}">
                    <a16:creationId xmlns:a16="http://schemas.microsoft.com/office/drawing/2014/main" id="{F0C8F9D3-09E6-4C45-A21B-68ECBBDCF7A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00">
                <a:extLst>
                  <a:ext uri="{FF2B5EF4-FFF2-40B4-BE49-F238E27FC236}">
                    <a16:creationId xmlns:a16="http://schemas.microsoft.com/office/drawing/2014/main" id="{44A0A9B8-4F3D-D04F-BFFC-F639D79DA54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01">
                <a:extLst>
                  <a:ext uri="{FF2B5EF4-FFF2-40B4-BE49-F238E27FC236}">
                    <a16:creationId xmlns:a16="http://schemas.microsoft.com/office/drawing/2014/main" id="{2B6EDB74-D069-5A4D-9B2D-BABB95873C0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02">
                <a:extLst>
                  <a:ext uri="{FF2B5EF4-FFF2-40B4-BE49-F238E27FC236}">
                    <a16:creationId xmlns:a16="http://schemas.microsoft.com/office/drawing/2014/main" id="{B4ACBA12-7D0A-0445-9A8B-02FDAD64207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03">
                <a:extLst>
                  <a:ext uri="{FF2B5EF4-FFF2-40B4-BE49-F238E27FC236}">
                    <a16:creationId xmlns:a16="http://schemas.microsoft.com/office/drawing/2014/main" id="{55268A5C-6C08-5943-B39B-4256EC989D3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104">
                <a:extLst>
                  <a:ext uri="{FF2B5EF4-FFF2-40B4-BE49-F238E27FC236}">
                    <a16:creationId xmlns:a16="http://schemas.microsoft.com/office/drawing/2014/main" id="{F0C40D78-0F02-2847-9C81-2858B67F4BC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C4F50A1C-4284-664C-9F37-D19543A5C565}"/>
                </a:ext>
              </a:extLst>
            </p:cNvPr>
            <p:cNvSpPr/>
            <p:nvPr/>
          </p:nvSpPr>
          <p:spPr>
            <a:xfrm>
              <a:off x="3597947" y="4941828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5" name="Group 210">
              <a:extLst>
                <a:ext uri="{FF2B5EF4-FFF2-40B4-BE49-F238E27FC236}">
                  <a16:creationId xmlns:a16="http://schemas.microsoft.com/office/drawing/2014/main" id="{1CC70C11-0FEA-F74D-9CB4-EFDB474E5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2743" y="5293150"/>
              <a:ext cx="304800" cy="762000"/>
              <a:chOff x="3216" y="1728"/>
              <a:chExt cx="192" cy="480"/>
            </a:xfrm>
          </p:grpSpPr>
          <p:sp>
            <p:nvSpPr>
              <p:cNvPr id="186" name="Line 8">
                <a:extLst>
                  <a:ext uri="{FF2B5EF4-FFF2-40B4-BE49-F238E27FC236}">
                    <a16:creationId xmlns:a16="http://schemas.microsoft.com/office/drawing/2014/main" id="{8C5E6F34-5429-5347-A568-B4CB04DB3EF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9">
                <a:extLst>
                  <a:ext uri="{FF2B5EF4-FFF2-40B4-BE49-F238E27FC236}">
                    <a16:creationId xmlns:a16="http://schemas.microsoft.com/office/drawing/2014/main" id="{3B090BEE-DC2F-7D42-8551-FCA55D513E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0">
                <a:extLst>
                  <a:ext uri="{FF2B5EF4-FFF2-40B4-BE49-F238E27FC236}">
                    <a16:creationId xmlns:a16="http://schemas.microsoft.com/office/drawing/2014/main" id="{F52957AD-6C80-8649-B188-C2783DFAB2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1">
                <a:extLst>
                  <a:ext uri="{FF2B5EF4-FFF2-40B4-BE49-F238E27FC236}">
                    <a16:creationId xmlns:a16="http://schemas.microsoft.com/office/drawing/2014/main" id="{7D761C8E-E418-AC4E-B853-19F558391F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3" name="Group 222">
              <a:extLst>
                <a:ext uri="{FF2B5EF4-FFF2-40B4-BE49-F238E27FC236}">
                  <a16:creationId xmlns:a16="http://schemas.microsoft.com/office/drawing/2014/main" id="{1D13AC4E-97B5-4247-97A4-15FF50F6C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0709" y="5887577"/>
              <a:ext cx="304800" cy="381000"/>
              <a:chOff x="4272" y="3072"/>
              <a:chExt cx="192" cy="240"/>
            </a:xfrm>
          </p:grpSpPr>
          <p:sp>
            <p:nvSpPr>
              <p:cNvPr id="194" name="Line 99">
                <a:extLst>
                  <a:ext uri="{FF2B5EF4-FFF2-40B4-BE49-F238E27FC236}">
                    <a16:creationId xmlns:a16="http://schemas.microsoft.com/office/drawing/2014/main" id="{2ADE1BD1-CA83-FF4C-AC76-A8E3B17F81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00">
                <a:extLst>
                  <a:ext uri="{FF2B5EF4-FFF2-40B4-BE49-F238E27FC236}">
                    <a16:creationId xmlns:a16="http://schemas.microsoft.com/office/drawing/2014/main" id="{4FB9425A-F72B-C14F-A112-4E12C28A76E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101">
                <a:extLst>
                  <a:ext uri="{FF2B5EF4-FFF2-40B4-BE49-F238E27FC236}">
                    <a16:creationId xmlns:a16="http://schemas.microsoft.com/office/drawing/2014/main" id="{C85B9416-FBDA-0E4E-A3AC-E8F477B4BC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02">
                <a:extLst>
                  <a:ext uri="{FF2B5EF4-FFF2-40B4-BE49-F238E27FC236}">
                    <a16:creationId xmlns:a16="http://schemas.microsoft.com/office/drawing/2014/main" id="{A633E102-BE3F-BC47-B107-9EAB64509A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103">
                <a:extLst>
                  <a:ext uri="{FF2B5EF4-FFF2-40B4-BE49-F238E27FC236}">
                    <a16:creationId xmlns:a16="http://schemas.microsoft.com/office/drawing/2014/main" id="{AB49BBC5-4895-324C-A7BF-85BB4C96A31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104">
                <a:extLst>
                  <a:ext uri="{FF2B5EF4-FFF2-40B4-BE49-F238E27FC236}">
                    <a16:creationId xmlns:a16="http://schemas.microsoft.com/office/drawing/2014/main" id="{23926825-51ED-E445-9848-D05835DC6A6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F1E9DF1-5FD1-7E4A-B487-196945A7BEE6}"/>
                </a:ext>
              </a:extLst>
            </p:cNvPr>
            <p:cNvCxnSpPr>
              <a:cxnSpLocks/>
            </p:cNvCxnSpPr>
            <p:nvPr/>
          </p:nvCxnSpPr>
          <p:spPr>
            <a:xfrm>
              <a:off x="754548" y="5310112"/>
              <a:ext cx="11430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E25EAC5-FF8E-BC4A-8738-49EA0ABCA6B6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6" y="3540947"/>
              <a:ext cx="29718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38" name="Group 63">
              <a:extLst>
                <a:ext uri="{FF2B5EF4-FFF2-40B4-BE49-F238E27FC236}">
                  <a16:creationId xmlns:a16="http://schemas.microsoft.com/office/drawing/2014/main" id="{00A7805C-3F08-DF42-B422-EA50BD8E89E8}"/>
                </a:ext>
              </a:extLst>
            </p:cNvPr>
            <p:cNvGrpSpPr/>
            <p:nvPr/>
          </p:nvGrpSpPr>
          <p:grpSpPr>
            <a:xfrm>
              <a:off x="1824740" y="5006701"/>
              <a:ext cx="413244" cy="609601"/>
              <a:chOff x="0" y="0"/>
              <a:chExt cx="413242" cy="609600"/>
            </a:xfrm>
          </p:grpSpPr>
          <p:sp>
            <p:nvSpPr>
              <p:cNvPr id="239" name="Shape 59">
                <a:extLst>
                  <a:ext uri="{FF2B5EF4-FFF2-40B4-BE49-F238E27FC236}">
                    <a16:creationId xmlns:a16="http://schemas.microsoft.com/office/drawing/2014/main" id="{27265671-FFA8-754C-85CD-4349E4D9E44D}"/>
                  </a:ext>
                </a:extLst>
              </p:cNvPr>
              <p:cNvSpPr/>
              <p:nvPr/>
            </p:nvSpPr>
            <p:spPr>
              <a:xfrm flipH="1">
                <a:off x="194534" y="0"/>
                <a:ext cx="207088" cy="609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5400"/>
                    </a:lnTo>
                    <a:lnTo>
                      <a:pt x="21600" y="8100"/>
                    </a:lnTo>
                    <a:lnTo>
                      <a:pt x="21600" y="13500"/>
                    </a:lnTo>
                    <a:lnTo>
                      <a:pt x="0" y="16200"/>
                    </a:lnTo>
                    <a:lnTo>
                      <a:pt x="0" y="21600"/>
                    </a:ln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40" name="Shape 60">
                <a:extLst>
                  <a:ext uri="{FF2B5EF4-FFF2-40B4-BE49-F238E27FC236}">
                    <a16:creationId xmlns:a16="http://schemas.microsoft.com/office/drawing/2014/main" id="{E5608D82-A082-9A47-86B3-EE18D6D32694}"/>
                  </a:ext>
                </a:extLst>
              </p:cNvPr>
              <p:cNvSpPr/>
              <p:nvPr/>
            </p:nvSpPr>
            <p:spPr>
              <a:xfrm flipH="1">
                <a:off x="195805" y="152400"/>
                <a:ext cx="1" cy="3048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1" name="Shape 61">
                <a:extLst>
                  <a:ext uri="{FF2B5EF4-FFF2-40B4-BE49-F238E27FC236}">
                    <a16:creationId xmlns:a16="http://schemas.microsoft.com/office/drawing/2014/main" id="{F05ACE50-A295-6241-8E64-0FC34377DE02}"/>
                  </a:ext>
                </a:extLst>
              </p:cNvPr>
              <p:cNvSpPr/>
              <p:nvPr/>
            </p:nvSpPr>
            <p:spPr>
              <a:xfrm flipH="1" flipV="1">
                <a:off x="0" y="304799"/>
                <a:ext cx="1945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42" name="Shape 62">
                <a:extLst>
                  <a:ext uri="{FF2B5EF4-FFF2-40B4-BE49-F238E27FC236}">
                    <a16:creationId xmlns:a16="http://schemas.microsoft.com/office/drawing/2014/main" id="{84A5D248-0AB0-564A-9A21-B17FB42CFD8E}"/>
                  </a:ext>
                </a:extLst>
              </p:cNvPr>
              <p:cNvSpPr/>
              <p:nvPr/>
            </p:nvSpPr>
            <p:spPr>
              <a:xfrm rot="1560000" flipH="1">
                <a:off x="301215" y="401637"/>
                <a:ext cx="100407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9DBDA06-E17F-DA41-9268-AA6015D753CE}"/>
                </a:ext>
              </a:extLst>
            </p:cNvPr>
            <p:cNvCxnSpPr>
              <a:cxnSpLocks/>
            </p:cNvCxnSpPr>
            <p:nvPr/>
          </p:nvCxnSpPr>
          <p:spPr>
            <a:xfrm>
              <a:off x="2231339" y="5011938"/>
              <a:ext cx="9144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44" name="Group 209">
              <a:extLst>
                <a:ext uri="{FF2B5EF4-FFF2-40B4-BE49-F238E27FC236}">
                  <a16:creationId xmlns:a16="http://schemas.microsoft.com/office/drawing/2014/main" id="{FB7DB2C9-3241-3449-ABDC-052A296FF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6101" y="4240639"/>
              <a:ext cx="152400" cy="762000"/>
              <a:chOff x="3935" y="1728"/>
              <a:chExt cx="96" cy="480"/>
            </a:xfrm>
          </p:grpSpPr>
          <p:sp>
            <p:nvSpPr>
              <p:cNvPr id="245" name="Arc 59">
                <a:extLst>
                  <a:ext uri="{FF2B5EF4-FFF2-40B4-BE49-F238E27FC236}">
                    <a16:creationId xmlns:a16="http://schemas.microsoft.com/office/drawing/2014/main" id="{E9D4FDFA-3B1F-754A-A1F2-987257D804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rc 60">
                <a:extLst>
                  <a:ext uri="{FF2B5EF4-FFF2-40B4-BE49-F238E27FC236}">
                    <a16:creationId xmlns:a16="http://schemas.microsoft.com/office/drawing/2014/main" id="{B6D2860E-AD8C-E542-9F9E-7707627A86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rc 61">
                <a:extLst>
                  <a:ext uri="{FF2B5EF4-FFF2-40B4-BE49-F238E27FC236}">
                    <a16:creationId xmlns:a16="http://schemas.microsoft.com/office/drawing/2014/main" id="{73687465-B70B-EF41-831D-49F03C815E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rc 62">
                <a:extLst>
                  <a:ext uri="{FF2B5EF4-FFF2-40B4-BE49-F238E27FC236}">
                    <a16:creationId xmlns:a16="http://schemas.microsoft.com/office/drawing/2014/main" id="{692E7907-C9B4-9346-B499-03D82E322D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Line 63">
                <a:extLst>
                  <a:ext uri="{FF2B5EF4-FFF2-40B4-BE49-F238E27FC236}">
                    <a16:creationId xmlns:a16="http://schemas.microsoft.com/office/drawing/2014/main" id="{316898B5-21BF-5F41-B23B-3BB67FCEA0D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64">
                <a:extLst>
                  <a:ext uri="{FF2B5EF4-FFF2-40B4-BE49-F238E27FC236}">
                    <a16:creationId xmlns:a16="http://schemas.microsoft.com/office/drawing/2014/main" id="{A501D0D5-FD06-2447-A3A5-D017D505ED7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Arc 65">
                <a:extLst>
                  <a:ext uri="{FF2B5EF4-FFF2-40B4-BE49-F238E27FC236}">
                    <a16:creationId xmlns:a16="http://schemas.microsoft.com/office/drawing/2014/main" id="{CEBF3E1E-D282-A44D-8F3F-5565AA3BE1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Arc 66">
                <a:extLst>
                  <a:ext uri="{FF2B5EF4-FFF2-40B4-BE49-F238E27FC236}">
                    <a16:creationId xmlns:a16="http://schemas.microsoft.com/office/drawing/2014/main" id="{9E98ECA8-791B-EB41-8F8E-643EA852E5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Arc 67">
                <a:extLst>
                  <a:ext uri="{FF2B5EF4-FFF2-40B4-BE49-F238E27FC236}">
                    <a16:creationId xmlns:a16="http://schemas.microsoft.com/office/drawing/2014/main" id="{68C114DD-DCC1-0E4C-BE2C-16332C089C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Arc 68">
                <a:extLst>
                  <a:ext uri="{FF2B5EF4-FFF2-40B4-BE49-F238E27FC236}">
                    <a16:creationId xmlns:a16="http://schemas.microsoft.com/office/drawing/2014/main" id="{80C0B99A-4510-844B-ABCA-D458F84559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Arc 69">
                <a:extLst>
                  <a:ext uri="{FF2B5EF4-FFF2-40B4-BE49-F238E27FC236}">
                    <a16:creationId xmlns:a16="http://schemas.microsoft.com/office/drawing/2014/main" id="{72F8FC35-459E-CB47-94F1-7BD7779E41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Arc 70">
                <a:extLst>
                  <a:ext uri="{FF2B5EF4-FFF2-40B4-BE49-F238E27FC236}">
                    <a16:creationId xmlns:a16="http://schemas.microsoft.com/office/drawing/2014/main" id="{242824C0-CD76-7546-9BAD-791001F90C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Arc 71">
                <a:extLst>
                  <a:ext uri="{FF2B5EF4-FFF2-40B4-BE49-F238E27FC236}">
                    <a16:creationId xmlns:a16="http://schemas.microsoft.com/office/drawing/2014/main" id="{B9C59CB3-3D2D-F543-BF56-17CBE08625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8" name="Group 210">
              <a:extLst>
                <a:ext uri="{FF2B5EF4-FFF2-40B4-BE49-F238E27FC236}">
                  <a16:creationId xmlns:a16="http://schemas.microsoft.com/office/drawing/2014/main" id="{814FAD9B-4E2F-2144-9333-B68F14E4F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197" y="3558580"/>
              <a:ext cx="304800" cy="762000"/>
              <a:chOff x="3216" y="1728"/>
              <a:chExt cx="192" cy="480"/>
            </a:xfrm>
          </p:grpSpPr>
          <p:sp>
            <p:nvSpPr>
              <p:cNvPr id="259" name="Line 8">
                <a:extLst>
                  <a:ext uri="{FF2B5EF4-FFF2-40B4-BE49-F238E27FC236}">
                    <a16:creationId xmlns:a16="http://schemas.microsoft.com/office/drawing/2014/main" id="{92C84CFF-D546-594D-9CBB-4DE5FB6AEB1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9">
                <a:extLst>
                  <a:ext uri="{FF2B5EF4-FFF2-40B4-BE49-F238E27FC236}">
                    <a16:creationId xmlns:a16="http://schemas.microsoft.com/office/drawing/2014/main" id="{298C7DAB-B2B3-C441-B381-88E032CC900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10">
                <a:extLst>
                  <a:ext uri="{FF2B5EF4-FFF2-40B4-BE49-F238E27FC236}">
                    <a16:creationId xmlns:a16="http://schemas.microsoft.com/office/drawing/2014/main" id="{41CAB224-9CEB-344D-8DBA-A6B595C41CA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11">
                <a:extLst>
                  <a:ext uri="{FF2B5EF4-FFF2-40B4-BE49-F238E27FC236}">
                    <a16:creationId xmlns:a16="http://schemas.microsoft.com/office/drawing/2014/main" id="{0FB430C6-2503-304D-9999-240AF2A209A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210">
              <a:extLst>
                <a:ext uri="{FF2B5EF4-FFF2-40B4-BE49-F238E27FC236}">
                  <a16:creationId xmlns:a16="http://schemas.microsoft.com/office/drawing/2014/main" id="{5CD87305-76DA-0542-9D57-5865E8CF7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840" y="4252851"/>
              <a:ext cx="304800" cy="762000"/>
              <a:chOff x="3216" y="1728"/>
              <a:chExt cx="192" cy="480"/>
            </a:xfrm>
          </p:grpSpPr>
          <p:sp>
            <p:nvSpPr>
              <p:cNvPr id="264" name="Line 8">
                <a:extLst>
                  <a:ext uri="{FF2B5EF4-FFF2-40B4-BE49-F238E27FC236}">
                    <a16:creationId xmlns:a16="http://schemas.microsoft.com/office/drawing/2014/main" id="{A2158E02-5076-274A-879E-542A0EDAFA4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9">
                <a:extLst>
                  <a:ext uri="{FF2B5EF4-FFF2-40B4-BE49-F238E27FC236}">
                    <a16:creationId xmlns:a16="http://schemas.microsoft.com/office/drawing/2014/main" id="{70C3D83E-AD64-1B4C-BA73-331417D1D0D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10">
                <a:extLst>
                  <a:ext uri="{FF2B5EF4-FFF2-40B4-BE49-F238E27FC236}">
                    <a16:creationId xmlns:a16="http://schemas.microsoft.com/office/drawing/2014/main" id="{2BE9E734-2331-054F-93B7-934D409BC3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11">
                <a:extLst>
                  <a:ext uri="{FF2B5EF4-FFF2-40B4-BE49-F238E27FC236}">
                    <a16:creationId xmlns:a16="http://schemas.microsoft.com/office/drawing/2014/main" id="{508B7BE0-29F8-6047-964E-08623DA1AD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" name="Freeform 12">
              <a:extLst>
                <a:ext uri="{FF2B5EF4-FFF2-40B4-BE49-F238E27FC236}">
                  <a16:creationId xmlns:a16="http://schemas.microsoft.com/office/drawing/2014/main" id="{0C572E41-1DB5-8244-ACF9-EAA5A48DAA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1664" y="4561364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1FB956B5-41B1-054D-A5CF-2D83C0E89ECD}"/>
                </a:ext>
              </a:extLst>
            </p:cNvPr>
            <p:cNvSpPr/>
            <p:nvPr/>
          </p:nvSpPr>
          <p:spPr>
            <a:xfrm>
              <a:off x="689089" y="5240000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0A54110-9F57-AC45-A457-D5E0E3391B47}"/>
                </a:ext>
              </a:extLst>
            </p:cNvPr>
            <p:cNvSpPr/>
            <p:nvPr/>
          </p:nvSpPr>
          <p:spPr>
            <a:xfrm>
              <a:off x="2166706" y="4941827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5BE9BD0-5053-F741-B606-F0C1C2E4B676}"/>
                </a:ext>
              </a:extLst>
            </p:cNvPr>
            <p:cNvCxnSpPr>
              <a:cxnSpLocks/>
            </p:cNvCxnSpPr>
            <p:nvPr/>
          </p:nvCxnSpPr>
          <p:spPr>
            <a:xfrm>
              <a:off x="763543" y="3524532"/>
              <a:ext cx="0" cy="103683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11A0105-9743-4043-9001-6A53840ED63E}"/>
                </a:ext>
              </a:extLst>
            </p:cNvPr>
            <p:cNvCxnSpPr>
              <a:cxnSpLocks/>
            </p:cNvCxnSpPr>
            <p:nvPr/>
          </p:nvCxnSpPr>
          <p:spPr>
            <a:xfrm>
              <a:off x="2797752" y="3540947"/>
              <a:ext cx="0" cy="76461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2DE16AB-0472-6D4E-AA5A-B4140F337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4296" y="4305564"/>
              <a:ext cx="0" cy="127621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86D2E642-5324-6A4A-9DAC-48341D4E5D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2654" y="5581780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" name="Group 222">
              <a:extLst>
                <a:ext uri="{FF2B5EF4-FFF2-40B4-BE49-F238E27FC236}">
                  <a16:creationId xmlns:a16="http://schemas.microsoft.com/office/drawing/2014/main" id="{2BFFAFF8-F269-9549-ACFD-FA10C1EA0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2046" y="6225686"/>
              <a:ext cx="304800" cy="381000"/>
              <a:chOff x="4272" y="3072"/>
              <a:chExt cx="192" cy="240"/>
            </a:xfrm>
          </p:grpSpPr>
          <p:sp>
            <p:nvSpPr>
              <p:cNvPr id="276" name="Line 99">
                <a:extLst>
                  <a:ext uri="{FF2B5EF4-FFF2-40B4-BE49-F238E27FC236}">
                    <a16:creationId xmlns:a16="http://schemas.microsoft.com/office/drawing/2014/main" id="{FE1E6233-5E69-F14F-AB6E-156A7EFB8DD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100">
                <a:extLst>
                  <a:ext uri="{FF2B5EF4-FFF2-40B4-BE49-F238E27FC236}">
                    <a16:creationId xmlns:a16="http://schemas.microsoft.com/office/drawing/2014/main" id="{0C9EE16E-1174-8C4D-A85A-970BEA4B9E4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101">
                <a:extLst>
                  <a:ext uri="{FF2B5EF4-FFF2-40B4-BE49-F238E27FC236}">
                    <a16:creationId xmlns:a16="http://schemas.microsoft.com/office/drawing/2014/main" id="{232333B1-CD49-2540-A19B-08723EE0FD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02">
                <a:extLst>
                  <a:ext uri="{FF2B5EF4-FFF2-40B4-BE49-F238E27FC236}">
                    <a16:creationId xmlns:a16="http://schemas.microsoft.com/office/drawing/2014/main" id="{5FA3FB8B-7243-7842-9154-5DEFCAA9634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03">
                <a:extLst>
                  <a:ext uri="{FF2B5EF4-FFF2-40B4-BE49-F238E27FC236}">
                    <a16:creationId xmlns:a16="http://schemas.microsoft.com/office/drawing/2014/main" id="{9816A5AB-AE22-904E-9B01-6C7933185FB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104">
                <a:extLst>
                  <a:ext uri="{FF2B5EF4-FFF2-40B4-BE49-F238E27FC236}">
                    <a16:creationId xmlns:a16="http://schemas.microsoft.com/office/drawing/2014/main" id="{24F3ED67-E09F-3549-9F76-BF56FE860C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78BDFB1-F399-E442-B47E-AD740EFBD88A}"/>
                </a:ext>
              </a:extLst>
            </p:cNvPr>
            <p:cNvCxnSpPr>
              <a:cxnSpLocks/>
            </p:cNvCxnSpPr>
            <p:nvPr/>
          </p:nvCxnSpPr>
          <p:spPr>
            <a:xfrm>
              <a:off x="1884296" y="4305565"/>
              <a:ext cx="345981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4B01F7FA-38C1-E242-B49B-ED8F1F9611FA}"/>
                </a:ext>
              </a:extLst>
            </p:cNvPr>
            <p:cNvSpPr/>
            <p:nvPr/>
          </p:nvSpPr>
          <p:spPr>
            <a:xfrm>
              <a:off x="2173338" y="4246088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3E16FF81-F1FA-724F-9635-EBA61B7EB0F9}"/>
                </a:ext>
              </a:extLst>
            </p:cNvPr>
            <p:cNvSpPr/>
            <p:nvPr/>
          </p:nvSpPr>
          <p:spPr>
            <a:xfrm>
              <a:off x="3631077" y="3477464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Group 210">
              <a:extLst>
                <a:ext uri="{FF2B5EF4-FFF2-40B4-BE49-F238E27FC236}">
                  <a16:creationId xmlns:a16="http://schemas.microsoft.com/office/drawing/2014/main" id="{40295B71-9295-DE45-8A77-9FAE35CF3A4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091256" y="4625784"/>
              <a:ext cx="304800" cy="762000"/>
              <a:chOff x="3216" y="1728"/>
              <a:chExt cx="192" cy="480"/>
            </a:xfrm>
          </p:grpSpPr>
          <p:sp>
            <p:nvSpPr>
              <p:cNvPr id="286" name="Line 8">
                <a:extLst>
                  <a:ext uri="{FF2B5EF4-FFF2-40B4-BE49-F238E27FC236}">
                    <a16:creationId xmlns:a16="http://schemas.microsoft.com/office/drawing/2014/main" id="{2F586422-2B29-724A-ADC3-BEB2AD8983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9">
                <a:extLst>
                  <a:ext uri="{FF2B5EF4-FFF2-40B4-BE49-F238E27FC236}">
                    <a16:creationId xmlns:a16="http://schemas.microsoft.com/office/drawing/2014/main" id="{1E19582D-9691-B544-8FAE-F7C4DD324D4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10">
                <a:extLst>
                  <a:ext uri="{FF2B5EF4-FFF2-40B4-BE49-F238E27FC236}">
                    <a16:creationId xmlns:a16="http://schemas.microsoft.com/office/drawing/2014/main" id="{D68F5871-518B-1C43-893A-A99CEB737EA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11">
                <a:extLst>
                  <a:ext uri="{FF2B5EF4-FFF2-40B4-BE49-F238E27FC236}">
                    <a16:creationId xmlns:a16="http://schemas.microsoft.com/office/drawing/2014/main" id="{DF9A6C75-2E7D-F34C-A84C-C84A1EFA4F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4E4D587-189B-4C49-B9ED-C20D975CA2F3}"/>
                </a:ext>
              </a:extLst>
            </p:cNvPr>
            <p:cNvCxnSpPr>
              <a:cxnSpLocks/>
            </p:cNvCxnSpPr>
            <p:nvPr/>
          </p:nvCxnSpPr>
          <p:spPr>
            <a:xfrm>
              <a:off x="1877672" y="5584399"/>
              <a:ext cx="345981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864AD4E-5272-B942-9564-F7B0FA274199}"/>
                </a:ext>
              </a:extLst>
            </p:cNvPr>
            <p:cNvSpPr/>
            <p:nvPr/>
          </p:nvSpPr>
          <p:spPr>
            <a:xfrm>
              <a:off x="2729930" y="4948456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CB8FF5F6-4980-B54C-9369-4F7806FE6C3D}"/>
                </a:ext>
              </a:extLst>
            </p:cNvPr>
            <p:cNvSpPr/>
            <p:nvPr/>
          </p:nvSpPr>
          <p:spPr>
            <a:xfrm>
              <a:off x="2153459" y="5524925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325EF536-C214-974E-950C-8368F910ABCE}"/>
                </a:ext>
              </a:extLst>
            </p:cNvPr>
            <p:cNvSpPr/>
            <p:nvPr/>
          </p:nvSpPr>
          <p:spPr>
            <a:xfrm>
              <a:off x="1421465" y="5240000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B4712848-7A3C-EA44-9161-D64857E413BD}"/>
                </a:ext>
              </a:extLst>
            </p:cNvPr>
            <p:cNvSpPr txBox="1"/>
            <p:nvPr/>
          </p:nvSpPr>
          <p:spPr>
            <a:xfrm>
              <a:off x="3035595" y="5142470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.01 </a:t>
              </a:r>
              <a:r>
                <a:rPr lang="en-US" sz="1400" dirty="0" err="1">
                  <a:solidFill>
                    <a:srgbClr val="000000"/>
                  </a:solidFill>
                </a:rPr>
                <a:t>uF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56284E2-B972-BA42-9076-7A12DACA52D8}"/>
                </a:ext>
              </a:extLst>
            </p:cNvPr>
            <p:cNvSpPr txBox="1"/>
            <p:nvPr/>
          </p:nvSpPr>
          <p:spPr>
            <a:xfrm>
              <a:off x="961630" y="565267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.01 </a:t>
              </a:r>
              <a:r>
                <a:rPr lang="en-US" sz="1400" dirty="0" err="1">
                  <a:solidFill>
                    <a:srgbClr val="000000"/>
                  </a:solidFill>
                </a:rPr>
                <a:t>uF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B7A7CFA-5086-5E4D-B53C-119310F8BDAD}"/>
                </a:ext>
              </a:extLst>
            </p:cNvPr>
            <p:cNvSpPr txBox="1"/>
            <p:nvPr/>
          </p:nvSpPr>
          <p:spPr>
            <a:xfrm>
              <a:off x="2925514" y="431560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10uH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586DA17-0E8A-BC47-928E-1562A9A2228F}"/>
                </a:ext>
              </a:extLst>
            </p:cNvPr>
            <p:cNvSpPr txBox="1"/>
            <p:nvPr/>
          </p:nvSpPr>
          <p:spPr>
            <a:xfrm>
              <a:off x="3448975" y="318254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9V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51">
              <a:extLst>
                <a:ext uri="{FF2B5EF4-FFF2-40B4-BE49-F238E27FC236}">
                  <a16:creationId xmlns:a16="http://schemas.microsoft.com/office/drawing/2014/main" id="{2439AD91-4BDF-7C43-B36E-84FB8E20234B}"/>
                </a:ext>
              </a:extLst>
            </p:cNvPr>
            <p:cNvSpPr/>
            <p:nvPr/>
          </p:nvSpPr>
          <p:spPr>
            <a:xfrm>
              <a:off x="2739271" y="5621038"/>
              <a:ext cx="1752083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lang="en-US" sz="1800" dirty="0"/>
                <a:t>Colpitts (1.75MHz)</a:t>
              </a:r>
              <a:endParaRPr sz="1800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7C6FCC5-8A1F-6043-8959-43F3FDDB46EE}"/>
                </a:ext>
              </a:extLst>
            </p:cNvPr>
            <p:cNvSpPr txBox="1"/>
            <p:nvPr/>
          </p:nvSpPr>
          <p:spPr>
            <a:xfrm>
              <a:off x="1518221" y="3810628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4.7nF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71000720-9147-7741-887D-53E826940804}"/>
                </a:ext>
              </a:extLst>
            </p:cNvPr>
            <p:cNvSpPr txBox="1"/>
            <p:nvPr/>
          </p:nvSpPr>
          <p:spPr>
            <a:xfrm>
              <a:off x="2275361" y="465446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1nF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E6D59A2-7736-4C49-835F-1D1DD8ADD61E}"/>
                </a:ext>
              </a:extLst>
            </p:cNvPr>
            <p:cNvSpPr txBox="1"/>
            <p:nvPr/>
          </p:nvSpPr>
          <p:spPr>
            <a:xfrm>
              <a:off x="246012" y="4798401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81B5B681-9FB5-E943-A954-2DDD0BE90D82}"/>
                </a:ext>
              </a:extLst>
            </p:cNvPr>
            <p:cNvSpPr txBox="1"/>
            <p:nvPr/>
          </p:nvSpPr>
          <p:spPr>
            <a:xfrm>
              <a:off x="246013" y="5467151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3D339A89-9D63-7846-8455-E42BB8781444}"/>
                </a:ext>
              </a:extLst>
            </p:cNvPr>
            <p:cNvSpPr txBox="1"/>
            <p:nvPr/>
          </p:nvSpPr>
          <p:spPr>
            <a:xfrm>
              <a:off x="2359734" y="5818332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075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32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Roman</vt:lpstr>
      <vt:lpstr>Calibri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163</cp:revision>
  <dcterms:modified xsi:type="dcterms:W3CDTF">2021-11-01T22:30:38Z</dcterms:modified>
</cp:coreProperties>
</file>