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2"/>
  </p:notesMasterIdLst>
  <p:handoutMasterIdLst>
    <p:handoutMasterId r:id="rId53"/>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99" d="100"/>
          <a:sy n="99" d="100"/>
        </p:scale>
        <p:origin x="40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490728" y="1524000"/>
            <a:ext cx="8156448" cy="47244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levels </a:t>
            </a:r>
            <a:r>
              <a:rPr lang="en-US" sz="2000"/>
              <a:t>and stalls </a:t>
            </a:r>
            <a:endParaRPr lang="en-US" sz="2000" dirty="0"/>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1"/>
            <a:ext cx="7772400" cy="952489"/>
          </a:xfrm>
        </p:spPr>
        <p:txBody>
          <a:bodyPr/>
          <a:lstStyle/>
          <a:p>
            <a:r>
              <a:rPr lang="en-US" sz="3600" dirty="0"/>
              <a:t>Effect of state on execution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500000 samples collected serially, establishes lower bound of 2.5 bits of variability due to state randomization discounting interrupts during execution and memory jitter.</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686800" cy="1104881"/>
          </a:xfrm>
        </p:spPr>
        <p:txBody>
          <a:bodyPr/>
          <a:lstStyle/>
          <a:p>
            <a:r>
              <a:rPr lang="en-US" sz="3600" dirty="0"/>
              <a:t>Effect of memory jitter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1800" dirty="0">
                <a:latin typeface="Arial" panose="020B0604020202020204" pitchFamily="34" charset="0"/>
                <a:cs typeface="Arial" panose="020B0604020202020204" pitchFamily="34" charset="0"/>
              </a:rPr>
              <a:t>Variability attributable or cache misses:</a:t>
            </a:r>
          </a:p>
          <a:p>
            <a:pPr lvl="1"/>
            <a:r>
              <a:rPr lang="en-US" sz="1800" dirty="0">
                <a:latin typeface="Arial" panose="020B0604020202020204" pitchFamily="34" charset="0"/>
                <a:cs typeface="Arial" panose="020B0604020202020204" pitchFamily="34" charset="0"/>
              </a:rPr>
              <a:t> -(.98 lg(.98)+.02lg(.02))= .14 bit per access</a:t>
            </a:r>
          </a:p>
          <a:p>
            <a:pPr lvl="1"/>
            <a:r>
              <a:rPr lang="en-US" sz="1800" dirty="0">
                <a:latin typeface="Arial" panose="020B0604020202020204" pitchFamily="34" charset="0"/>
                <a:cs typeface="Arial" panose="020B0604020202020204" pitchFamily="34" charset="0"/>
              </a:rPr>
              <a:t>Each miss causes 8 cycle difference</a:t>
            </a:r>
          </a:p>
          <a:p>
            <a:pPr lvl="1"/>
            <a:r>
              <a:rPr lang="en-US" sz="1800" dirty="0">
                <a:latin typeface="Arial" panose="020B0604020202020204" pitchFamily="34" charset="0"/>
                <a:cs typeface="Arial" panose="020B0604020202020204" pitchFamily="34" charset="0"/>
              </a:rPr>
              <a:t>1 bit on entropy/sample (Rambus data)</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9"/>
            <a:ext cx="7772400" cy="1104881"/>
          </a:xfrm>
        </p:spPr>
        <p:txBody>
          <a:bodyPr/>
          <a:lstStyle/>
          <a:p>
            <a:r>
              <a:rPr lang="en-US" sz="3600" dirty="0"/>
              <a:t>Effect of state randomization prior to entry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and execution time during sampling (wishful thinking version)</a:t>
            </a:r>
          </a:p>
        </p:txBody>
      </p:sp>
      <p:sp>
        <p:nvSpPr>
          <p:cNvPr id="23557" name="Rectangle 3"/>
          <p:cNvSpPr>
            <a:spLocks noGrp="1" noChangeArrowheads="1"/>
          </p:cNvSpPr>
          <p:nvPr>
            <p:ph type="body" idx="1"/>
          </p:nvPr>
        </p:nvSpPr>
        <p:spPr>
          <a:xfrm>
            <a:off x="568452" y="2343918"/>
            <a:ext cx="8001000" cy="4056882"/>
          </a:xfrm>
        </p:spPr>
        <p:txBody>
          <a:bodyPr/>
          <a:lstStyle/>
          <a:p>
            <a:pPr lvl="0"/>
            <a:r>
              <a:rPr lang="en-US" sz="2000" dirty="0">
                <a:latin typeface="Arial" panose="020B0604020202020204" pitchFamily="34" charset="0"/>
                <a:cs typeface="Arial" panose="020B0604020202020204" pitchFamily="34" charset="0"/>
              </a:rPr>
              <a:t>Approximately 600 interrupts per sec.  150 per core, one per 6.7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Average duration of hash sample is 19200 cycles</a:t>
            </a:r>
          </a:p>
          <a:p>
            <a:pPr lvl="0"/>
            <a:r>
              <a:rPr lang="en-US" sz="2000" dirty="0">
                <a:latin typeface="Arial" panose="020B0604020202020204" pitchFamily="34" charset="0"/>
                <a:cs typeface="Arial" panose="020B0604020202020204" pitchFamily="34" charset="0"/>
              </a:rPr>
              <a:t>Total duration for 500 calls to jitter is 4.8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marL="0" lvl="0" indent="0">
              <a:buNone/>
            </a:pP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72524</TotalTime>
  <Words>4582</Words>
  <Application>Microsoft Macintosh PowerPoint</Application>
  <PresentationFormat>On-screen Show (4:3)</PresentationFormat>
  <Paragraphs>564</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Effect of state on execution (wishful thinking version)</vt:lpstr>
      <vt:lpstr>Effect of memory jitter (wishful thinking version)</vt:lpstr>
      <vt:lpstr>Effect of state randomization prior to entry (wishful thinking version)</vt:lpstr>
      <vt:lpstr>Effect of interrupts on state and execution time during sampling (wishful thinking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4257</cp:revision>
  <dcterms:created xsi:type="dcterms:W3CDTF">2013-04-08T19:09:24Z</dcterms:created>
  <dcterms:modified xsi:type="dcterms:W3CDTF">2021-06-26T21:58:49Z</dcterms:modified>
</cp:coreProperties>
</file>