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24" r:id="rId12"/>
    <p:sldId id="2937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908835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6468" y="1752600"/>
                <a:ext cx="8274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pure states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mixed state in superposition.  On the one hand,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)⨂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&gt;+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On the other hand, because of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bilinearity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)⊗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|0&gt;) 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bU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ϕ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  <m:d>
                          <m:dPr>
                            <m:begChr m:val="|"/>
                            <m:ctrlPr>
                              <a:rPr lang="en-US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0&gt;</m:t>
                            </m:r>
                          </m:e>
                        </m:d>
                        <m: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+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 contradiction.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468" y="1752600"/>
                <a:ext cx="8274132" cy="4191000"/>
              </a:xfrm>
              <a:blipFill>
                <a:blip r:embed="rId3"/>
                <a:stretch>
                  <a:fillRect l="-766" t="-1813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666622"/>
              <a:chOff x="1219199" y="1775476"/>
              <a:chExt cx="550172" cy="66662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350658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63984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…⨂|0&gt; =|000…0&gt;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72845</TotalTime>
  <Words>3096</Words>
  <Application>Microsoft Macintosh PowerPoint</Application>
  <PresentationFormat>On-screen Show (4:3)</PresentationFormat>
  <Paragraphs>470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3624</cp:revision>
  <cp:lastPrinted>2023-08-10T00:29:27Z</cp:lastPrinted>
  <dcterms:created xsi:type="dcterms:W3CDTF">2013-01-28T20:25:58Z</dcterms:created>
  <dcterms:modified xsi:type="dcterms:W3CDTF">2024-03-18T23:32:52Z</dcterms:modified>
</cp:coreProperties>
</file>