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5" autoAdjust="0"/>
    <p:restoredTop sz="50000" autoAdjust="0"/>
  </p:normalViewPr>
  <p:slideViewPr>
    <p:cSldViewPr>
      <p:cViewPr varScale="1">
        <p:scale>
          <a:sx n="102" d="100"/>
          <a:sy n="102" d="100"/>
        </p:scale>
        <p:origin x="96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1700176014"/>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For has test with 10 repeats: 19200 cycles (19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16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Interrupts affected state evolution</a:t>
            </a:r>
          </a:p>
          <a:p>
            <a:pPr lvl="0"/>
            <a:r>
              <a:rPr lang="en-US" sz="2000" dirty="0">
                <a:latin typeface="Arial" panose="020B0604020202020204" pitchFamily="34" charset="0"/>
                <a:cs typeface="Arial" panose="020B0604020202020204" pitchFamily="34" charset="0"/>
              </a:rPr>
              <a:t>Interrupts occurring during an execution jitter sample</a:t>
            </a:r>
          </a:p>
          <a:p>
            <a:pPr lvl="1"/>
            <a:r>
              <a:rPr lang="en-US" sz="2000" dirty="0">
                <a:latin typeface="Arial" panose="020B0604020202020204" pitchFamily="34" charset="0"/>
                <a:cs typeface="Arial" panose="020B0604020202020204" pitchFamily="34" charset="0"/>
              </a:rPr>
              <a:t>Delay processing</a:t>
            </a:r>
          </a:p>
          <a:p>
            <a:pPr lvl="1"/>
            <a:r>
              <a:rPr lang="en-US" sz="2000" dirty="0">
                <a:latin typeface="Arial" panose="020B0604020202020204" pitchFamily="34" charset="0"/>
                <a:cs typeface="Arial" panose="020B0604020202020204" pitchFamily="34" charset="0"/>
              </a:rPr>
              <a:t>Changed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Effect of state on execution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memory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x</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state randomization prior to entry</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x</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interrupts on state and execution time during sampling</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x</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72495</TotalTime>
  <Words>4398</Words>
  <Application>Microsoft Macintosh PowerPoint</Application>
  <PresentationFormat>On-screen Show (4:3)</PresentationFormat>
  <Paragraphs>557</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vt:lpstr>
      <vt:lpstr>Effect of memory jitter</vt:lpstr>
      <vt:lpstr>Effect of state randomization prior to entry</vt:lpstr>
      <vt:lpstr>Effect of interrupts on state and execution time during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4236</cp:revision>
  <dcterms:created xsi:type="dcterms:W3CDTF">2013-04-08T19:09:24Z</dcterms:created>
  <dcterms:modified xsi:type="dcterms:W3CDTF">2021-06-26T19:34:05Z</dcterms:modified>
</cp:coreProperties>
</file>