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000111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101110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101001 000000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100101 000011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011000 100100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111101 100111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   : 0000 0011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’)  : 1010 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 : 111 101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" pitchFamily="2" charset="2"/>
                    <a:ea typeface="PMingLiU" pitchFamily="18" charset="-120"/>
                  </a:rPr>
                  <a:t>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101 001= 010 100.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  010(1001,0011).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2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1011  100(1100,0111).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 )⨁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1..4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=1001,0011, 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5..8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1100,0111,k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1111,0100.</a:t>
                </a:r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 Unicode MS" pitchFamily="34" charset="-128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14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  <a:blipFill>
                <a:blip r:embed="rId2"/>
                <a:stretch>
                  <a:fillRect l="-468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546B3-884E-E5BF-9F15-265961A019A8}"/>
              </a:ext>
            </a:extLst>
          </p:cNvPr>
          <p:cNvGrpSpPr/>
          <p:nvPr/>
        </p:nvGrpSpPr>
        <p:grpSpPr>
          <a:xfrm>
            <a:off x="5486400" y="1219200"/>
            <a:ext cx="3255818" cy="4233244"/>
            <a:chOff x="5073287" y="1229096"/>
            <a:chExt cx="3821331" cy="422336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33497" y="1229096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27842" y="5106231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696231" y="2258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23042" y="2127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503649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61815" y="1258583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27598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10527" y="2200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46990" y="1692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33497" y="1982785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33497" y="4740499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46990" y="4740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33497" y="1982785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520180" y="1982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33497" y="2490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520180" y="2345642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696231" y="3274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503649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27598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10527" y="3216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33497" y="30713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520180" y="2998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33497" y="3506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520180" y="3361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23042" y="3143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33497" y="2635928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33497" y="2708499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696231" y="4218246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503649" y="4305071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27598" y="4236128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10527" y="4159928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33497" y="3942214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520180" y="39422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33497" y="4377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520180" y="4305071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223042" y="4014785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12423" y="5040987"/>
              <a:ext cx="61747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485666" y="2998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506371" y="3942214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85666" y="1982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073288" y="1873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073287" y="29407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073287" y="3778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6217" y="4247796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9668" y="4450214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96A093A5-C731-773D-E591-6D786A3A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49" y="2286000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104C9FDA-37FB-4E34-4079-7BD7B1418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488418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70392</TotalTime>
  <Words>7645</Words>
  <Application>Microsoft Macintosh PowerPoint</Application>
  <PresentationFormat>Letter Paper (8.5x11 in)</PresentationFormat>
  <Paragraphs>1051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3206</cp:revision>
  <cp:lastPrinted>2023-11-04T03:16:08Z</cp:lastPrinted>
  <dcterms:created xsi:type="dcterms:W3CDTF">2013-05-03T01:10:03Z</dcterms:created>
  <dcterms:modified xsi:type="dcterms:W3CDTF">2023-11-04T04:29:49Z</dcterms:modified>
</cp:coreProperties>
</file>