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600200"/>
            <a:ext cx="8610600" cy="47244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Substituting for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so 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substituting back into the linear equation, we get: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So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534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534400" cy="5410200"/>
              </a:xfrm>
              <a:prstGeom prst="rect">
                <a:avLst/>
              </a:prstGeom>
              <a:blipFill>
                <a:blip r:embed="rId2"/>
                <a:stretch>
                  <a:fillRect l="-892" t="-1408" r="-8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73730</TotalTime>
  <Words>14009</Words>
  <Application>Microsoft Macintosh PowerPoint</Application>
  <PresentationFormat>Letter Paper (8.5x11 in)</PresentationFormat>
  <Paragraphs>1204</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4439</cp:revision>
  <cp:lastPrinted>2023-11-03T20:47:49Z</cp:lastPrinted>
  <dcterms:created xsi:type="dcterms:W3CDTF">2013-04-22T16:10:14Z</dcterms:created>
  <dcterms:modified xsi:type="dcterms:W3CDTF">2023-11-10T20:45:14Z</dcterms:modified>
</cp:coreProperties>
</file>