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3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3716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 distribution is easy: </a:t>
            </a:r>
            <a:r>
              <a:rPr lang="en-US" sz="2000" dirty="0">
                <a:solidFill>
                  <a:srgbClr val="0066CC"/>
                </a:solidFill>
              </a:rPr>
              <a:t>ask a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8862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software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Stinson,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hits and misses </a:t>
            </a:r>
          </a:p>
          <a:p>
            <a:r>
              <a:rPr lang="en-US" sz="2000" dirty="0"/>
              <a:t>Kernel locks</a:t>
            </a:r>
          </a:p>
          <a:p>
            <a:r>
              <a:rPr lang="en-US" sz="2000" dirty="0"/>
              <a:t>Moving processes from one CPU to another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time.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where there are existing models.  Like hardware in this respect. 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CPU, each CPU varies only slightly in measurable entropy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the models are stationary.  You can validate stationarity with chi squared tests.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Basically, doesn’t depend on activity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analysis of 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Implemented full health and restart tests.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Both HW and SW entropy qualified.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All in user mode (kernel version is almost identical).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min entropy: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min entropy: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min entropy: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min entropy: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min entropy: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“heuristic,” which is all NIST demands for now.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 in future standards. 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fooling yourself.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sometimes there are good surprises (jitter).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stop drinking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kool-aid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Jettison previous software entropy “pseudo-science.”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is specified in NIST 800-90B.  This is the hard part.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“seed” 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45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72307</TotalTime>
  <Words>3401</Words>
  <Application>Microsoft Macintosh PowerPoint</Application>
  <PresentationFormat>On-screen Show (4:3)</PresentationFormat>
  <Paragraphs>391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4174</cp:revision>
  <dcterms:created xsi:type="dcterms:W3CDTF">2013-04-08T19:09:24Z</dcterms:created>
  <dcterms:modified xsi:type="dcterms:W3CDTF">2021-05-25T23:49:50Z</dcterms:modified>
</cp:coreProperties>
</file>