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8"/>
  </p:notesMasterIdLst>
  <p:handoutMasterIdLst>
    <p:handoutMasterId r:id="rId49"/>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4" r:id="rId47"/>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102" d="100"/>
          <a:sy n="102" d="100"/>
        </p:scale>
        <p:origin x="792"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490728" y="1524000"/>
            <a:ext cx="8156448" cy="47244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1700176014"/>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For has test with 10 repeats: 19200 cycles (19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1600" dirty="0">
                    <a:latin typeface="Arial" panose="020B0604020202020204" pitchFamily="34" charset="0"/>
                    <a:cs typeface="Arial" panose="020B0604020202020204" pitchFamily="34" charset="0"/>
                  </a:rPr>
                  <a:t>Probably balanced</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t>20%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 by 20 – 100% (1 cycle deviation)</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72484</TotalTime>
  <Words>4274</Words>
  <Application>Microsoft Macintosh PowerPoint</Application>
  <PresentationFormat>On-screen Show (4:3)</PresentationFormat>
  <Paragraphs>532</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Machine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4232</cp:revision>
  <dcterms:created xsi:type="dcterms:W3CDTF">2013-04-08T19:09:24Z</dcterms:created>
  <dcterms:modified xsi:type="dcterms:W3CDTF">2021-06-26T18:53:56Z</dcterms:modified>
</cp:coreProperties>
</file>