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8" r:id="rId9"/>
    <p:sldId id="2937" r:id="rId10"/>
    <p:sldId id="2947" r:id="rId11"/>
    <p:sldId id="2924" r:id="rId12"/>
    <p:sldId id="2953" r:id="rId13"/>
    <p:sldId id="2927" r:id="rId14"/>
    <p:sldId id="2925" r:id="rId15"/>
    <p:sldId id="2944" r:id="rId16"/>
    <p:sldId id="2952" r:id="rId17"/>
    <p:sldId id="2926" r:id="rId18"/>
    <p:sldId id="2917" r:id="rId19"/>
    <p:sldId id="2931" r:id="rId20"/>
    <p:sldId id="2948" r:id="rId21"/>
    <p:sldId id="2918" r:id="rId22"/>
    <p:sldId id="2932" r:id="rId23"/>
    <p:sldId id="2929" r:id="rId24"/>
    <p:sldId id="2920" r:id="rId25"/>
    <p:sldId id="2949" r:id="rId26"/>
    <p:sldId id="2951" r:id="rId27"/>
    <p:sldId id="2955" r:id="rId28"/>
    <p:sldId id="2950" r:id="rId29"/>
    <p:sldId id="2945" r:id="rId30"/>
    <p:sldId id="2946" r:id="rId31"/>
    <p:sldId id="2919" r:id="rId32"/>
    <p:sldId id="2943" r:id="rId33"/>
    <p:sldId id="2938" r:id="rId34"/>
    <p:sldId id="2954" r:id="rId35"/>
    <p:sldId id="2934" r:id="rId3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11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0" indent="0" defTabSz="912791">
                  <a:spcBef>
                    <a:spcPts val="1200"/>
                  </a:spcBef>
                  <a:buNone/>
                </a:pPr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blipFill>
                <a:blip r:embed="rId3"/>
                <a:stretch>
                  <a:fillRect l="-940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03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Gates and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  <a:blipFill>
                <a:blip r:embed="rId3"/>
                <a:stretch>
                  <a:fillRect l="-90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Superoperator</a:t>
            </a:r>
            <a:r>
              <a:rPr lang="en-US" sz="3600" dirty="0"/>
              <a:t> and 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blipFill>
                <a:blip r:embed="rId3"/>
                <a:stretch>
                  <a:fillRect l="-23926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2971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3645781" y="2077214"/>
            <a:ext cx="1852440" cy="43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959981" y="1761127"/>
            <a:ext cx="6858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3690923" y="2667000"/>
            <a:ext cx="18072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blipFill>
                <a:blip r:embed="rId4"/>
                <a:stretch>
                  <a:fillRect l="-459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l="-13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27AFE8-F8E7-D084-B807-7ED416FCCC63}"/>
              </a:ext>
            </a:extLst>
          </p:cNvPr>
          <p:cNvSpPr txBox="1"/>
          <p:nvPr/>
        </p:nvSpPr>
        <p:spPr>
          <a:xfrm>
            <a:off x="5867400" y="25277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901" t="-6468" b="-8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048000" y="3767836"/>
            <a:ext cx="365760" cy="4023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2971800" y="3750879"/>
            <a:ext cx="457200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17338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495800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267200" y="44991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419694" y="3907970"/>
            <a:ext cx="1808188" cy="83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blipFill>
                <a:blip r:embed="rId4"/>
                <a:stretch>
                  <a:fillRect l="-363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38862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6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69372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1787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68358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67818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17610-4073-78C6-477F-0E6D06E8F951}"/>
              </a:ext>
            </a:extLst>
          </p:cNvPr>
          <p:cNvSpPr/>
          <p:nvPr/>
        </p:nvSpPr>
        <p:spPr bwMode="auto">
          <a:xfrm>
            <a:off x="3810000" y="435864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A14C1-6ED4-DC7D-FAAB-FEEB2FF3C455}"/>
              </a:ext>
            </a:extLst>
          </p:cNvPr>
          <p:cNvSpPr txBox="1"/>
          <p:nvPr/>
        </p:nvSpPr>
        <p:spPr>
          <a:xfrm>
            <a:off x="3733800" y="4343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  <a:blipFill>
                <a:blip r:embed="rId3"/>
                <a:stretch>
                  <a:fillRect l="-733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2E4B1-6FFA-D4D6-C613-6A494450C9D3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67237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45FE7-AE0A-F1C8-DDB4-3E5C2AE260BA}"/>
              </a:ext>
            </a:extLst>
          </p:cNvPr>
          <p:cNvCxnSpPr>
            <a:cxnSpLocks/>
          </p:cNvCxnSpPr>
          <p:nvPr/>
        </p:nvCxnSpPr>
        <p:spPr bwMode="auto">
          <a:xfrm>
            <a:off x="3810000" y="2681919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AE9FC-DCD5-BEFB-E549-059208CA7FF9}"/>
              </a:ext>
            </a:extLst>
          </p:cNvPr>
          <p:cNvCxnSpPr>
            <a:cxnSpLocks/>
          </p:cNvCxnSpPr>
          <p:nvPr/>
        </p:nvCxnSpPr>
        <p:spPr bwMode="auto">
          <a:xfrm>
            <a:off x="5646617" y="2691465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6D57-0805-EB70-3BEC-2DBE8C780B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4118" y="2679012"/>
            <a:ext cx="329590" cy="29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/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62963" r="-5556" b="-2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/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/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/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blipFill>
                <a:blip r:embed="rId7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/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blipFill>
                <a:blip r:embed="rId8"/>
                <a:stretch>
                  <a:fillRect t="-370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5BFE38-63DB-D417-1C93-C87F292C349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48022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5B1BB-3152-09E2-2644-46B0175D017C}"/>
              </a:ext>
            </a:extLst>
          </p:cNvPr>
          <p:cNvCxnSpPr>
            <a:cxnSpLocks/>
          </p:cNvCxnSpPr>
          <p:nvPr/>
        </p:nvCxnSpPr>
        <p:spPr bwMode="auto">
          <a:xfrm>
            <a:off x="5745084" y="4405102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/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blipFill>
                <a:blip r:embed="rId9"/>
                <a:stretch>
                  <a:fillRect l="-100000" t="-167925" r="-5682" b="-2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/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/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/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/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blipFill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/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blipFill>
                <a:blip r:embed="rId14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F8383E-BA0C-F0E6-21D7-893DCE90C908}"/>
              </a:ext>
            </a:extLst>
          </p:cNvPr>
          <p:cNvCxnSpPr>
            <a:cxnSpLocks/>
          </p:cNvCxnSpPr>
          <p:nvPr/>
        </p:nvCxnSpPr>
        <p:spPr bwMode="auto">
          <a:xfrm>
            <a:off x="2051462" y="5327969"/>
            <a:ext cx="15163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/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|000..&gt;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blipFill>
                <a:blip r:embed="rId15"/>
                <a:stretch>
                  <a:fillRect l="-79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E7752-6A1A-9A2C-7B80-4153448A58E5}"/>
              </a:ext>
            </a:extLst>
          </p:cNvPr>
          <p:cNvCxnSpPr>
            <a:cxnSpLocks/>
          </p:cNvCxnSpPr>
          <p:nvPr/>
        </p:nvCxnSpPr>
        <p:spPr bwMode="auto">
          <a:xfrm>
            <a:off x="3429000" y="41849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9141B-D03D-E9C4-7B74-4728952C48F4}"/>
              </a:ext>
            </a:extLst>
          </p:cNvPr>
          <p:cNvCxnSpPr>
            <a:cxnSpLocks/>
          </p:cNvCxnSpPr>
          <p:nvPr/>
        </p:nvCxnSpPr>
        <p:spPr bwMode="auto">
          <a:xfrm>
            <a:off x="3426032" y="44897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80DF3-1591-3CF3-986B-71DB0B2C0422}"/>
              </a:ext>
            </a:extLst>
          </p:cNvPr>
          <p:cNvCxnSpPr>
            <a:cxnSpLocks/>
          </p:cNvCxnSpPr>
          <p:nvPr/>
        </p:nvCxnSpPr>
        <p:spPr bwMode="auto">
          <a:xfrm>
            <a:off x="3462251" y="4785023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5443F5-351F-2267-52CD-444C07C15607}"/>
              </a:ext>
            </a:extLst>
          </p:cNvPr>
          <p:cNvSpPr txBox="1"/>
          <p:nvPr/>
        </p:nvSpPr>
        <p:spPr>
          <a:xfrm>
            <a:off x="4267200" y="5708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5289D-ED4A-9DF9-3B61-AB12B7DDCDE1}"/>
              </a:ext>
            </a:extLst>
          </p:cNvPr>
          <p:cNvCxnSpPr>
            <a:cxnSpLocks/>
          </p:cNvCxnSpPr>
          <p:nvPr/>
        </p:nvCxnSpPr>
        <p:spPr bwMode="auto">
          <a:xfrm>
            <a:off x="2057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D3110E-6805-87B7-CAF0-0DA6AAC130A2}"/>
              </a:ext>
            </a:extLst>
          </p:cNvPr>
          <p:cNvCxnSpPr>
            <a:cxnSpLocks/>
          </p:cNvCxnSpPr>
          <p:nvPr/>
        </p:nvCxnSpPr>
        <p:spPr bwMode="auto">
          <a:xfrm>
            <a:off x="1905000" y="6365257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1BFC6D-9F4B-0254-BF8A-58CAF2A15316}"/>
              </a:ext>
            </a:extLst>
          </p:cNvPr>
          <p:cNvCxnSpPr>
            <a:cxnSpLocks/>
          </p:cNvCxnSpPr>
          <p:nvPr/>
        </p:nvCxnSpPr>
        <p:spPr bwMode="auto">
          <a:xfrm>
            <a:off x="4040282" y="5354684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64D3EA-0BFD-4A6D-1055-0F29795802F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089023-9C5F-D200-BC6B-6B59CC7130EC}"/>
              </a:ext>
            </a:extLst>
          </p:cNvPr>
          <p:cNvCxnSpPr>
            <a:cxnSpLocks/>
          </p:cNvCxnSpPr>
          <p:nvPr/>
        </p:nvCxnSpPr>
        <p:spPr bwMode="auto">
          <a:xfrm>
            <a:off x="5334000" y="6365257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43084-E30A-27CA-912F-C620A46F784C}"/>
              </a:ext>
            </a:extLst>
          </p:cNvPr>
          <p:cNvCxnSpPr>
            <a:cxnSpLocks/>
          </p:cNvCxnSpPr>
          <p:nvPr/>
        </p:nvCxnSpPr>
        <p:spPr bwMode="auto">
          <a:xfrm>
            <a:off x="3810000" y="4194516"/>
            <a:ext cx="0" cy="10046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EE6EE5-4525-C224-A93E-DD7CD4A56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6894" y="4489769"/>
            <a:ext cx="8907" cy="12443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4217B-6ECF-D958-EE4F-9646336623F9}"/>
              </a:ext>
            </a:extLst>
          </p:cNvPr>
          <p:cNvCxnSpPr>
            <a:cxnSpLocks/>
          </p:cNvCxnSpPr>
          <p:nvPr/>
        </p:nvCxnSpPr>
        <p:spPr bwMode="auto">
          <a:xfrm>
            <a:off x="5105400" y="4794568"/>
            <a:ext cx="0" cy="1371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E3AF3B-41C0-BB87-51D0-096F75E73A47}"/>
              </a:ext>
            </a:extLst>
          </p:cNvPr>
          <p:cNvSpPr/>
          <p:nvPr/>
        </p:nvSpPr>
        <p:spPr bwMode="auto">
          <a:xfrm>
            <a:off x="3352800" y="250920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/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blipFill>
                <a:blip r:embed="rId16"/>
                <a:stretch>
                  <a:fillRect l="-14894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C53F61A-D2BC-B89A-1BB7-9E1768F17260}"/>
              </a:ext>
            </a:extLst>
          </p:cNvPr>
          <p:cNvSpPr/>
          <p:nvPr/>
        </p:nvSpPr>
        <p:spPr bwMode="auto">
          <a:xfrm>
            <a:off x="5085410" y="2497852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F40A6-3F24-7825-5633-BEFB1E460D10}"/>
              </a:ext>
            </a:extLst>
          </p:cNvPr>
          <p:cNvSpPr/>
          <p:nvPr/>
        </p:nvSpPr>
        <p:spPr bwMode="auto">
          <a:xfrm>
            <a:off x="4261313" y="5724208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DADAED-5B48-EAEF-90F4-39C53712F863}"/>
              </a:ext>
            </a:extLst>
          </p:cNvPr>
          <p:cNvSpPr/>
          <p:nvPr/>
        </p:nvSpPr>
        <p:spPr bwMode="auto">
          <a:xfrm>
            <a:off x="5257800" y="410876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465F64-7AE4-E0C9-9319-98C301C2E4DA}"/>
              </a:ext>
            </a:extLst>
          </p:cNvPr>
          <p:cNvSpPr/>
          <p:nvPr/>
        </p:nvSpPr>
        <p:spPr bwMode="auto">
          <a:xfrm>
            <a:off x="2978233" y="413924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ADD4B8-89BC-7D25-0747-948466C85E1C}"/>
              </a:ext>
            </a:extLst>
          </p:cNvPr>
          <p:cNvSpPr/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B0F970-C003-8F52-3D56-931FA409CFB8}"/>
              </a:ext>
            </a:extLst>
          </p:cNvPr>
          <p:cNvSpPr/>
          <p:nvPr/>
        </p:nvSpPr>
        <p:spPr bwMode="auto">
          <a:xfrm>
            <a:off x="3581400" y="51755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0" name="TextBox 30719">
            <a:extLst>
              <a:ext uri="{FF2B5EF4-FFF2-40B4-BE49-F238E27FC236}">
                <a16:creationId xmlns:a16="http://schemas.microsoft.com/office/drawing/2014/main" id="{CE844A2D-FC99-A4DF-49D4-1187827E5F0D}"/>
              </a:ext>
            </a:extLst>
          </p:cNvPr>
          <p:cNvSpPr txBox="1"/>
          <p:nvPr/>
        </p:nvSpPr>
        <p:spPr>
          <a:xfrm>
            <a:off x="4876800" y="61661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D5AB8411-0B43-6E2A-2570-C46DB3895A02}"/>
              </a:ext>
            </a:extLst>
          </p:cNvPr>
          <p:cNvSpPr txBox="1"/>
          <p:nvPr/>
        </p:nvSpPr>
        <p:spPr>
          <a:xfrm>
            <a:off x="3575462" y="51797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Parity Circuit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813712" y="5633156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5782825" y="5655733"/>
            <a:ext cx="9227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162800" y="56388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</p:cNvCxnSpPr>
          <p:nvPr/>
        </p:nvCxnSpPr>
        <p:spPr bwMode="auto">
          <a:xfrm>
            <a:off x="6934200" y="4267200"/>
            <a:ext cx="1" cy="1143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</p:cNvCxnSpPr>
          <p:nvPr/>
        </p:nvCxnSpPr>
        <p:spPr bwMode="auto">
          <a:xfrm>
            <a:off x="5562600" y="4724400"/>
            <a:ext cx="1" cy="685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10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1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78157-5D12-41FF-BD9A-8C8D190428B3}"/>
              </a:ext>
            </a:extLst>
          </p:cNvPr>
          <p:cNvSpPr/>
          <p:nvPr/>
        </p:nvSpPr>
        <p:spPr bwMode="auto">
          <a:xfrm>
            <a:off x="5318912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A1E95-7552-DC46-22F7-3579462D8129}"/>
              </a:ext>
            </a:extLst>
          </p:cNvPr>
          <p:cNvSpPr/>
          <p:nvPr/>
        </p:nvSpPr>
        <p:spPr bwMode="auto">
          <a:xfrm>
            <a:off x="6705600" y="5427133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266337" y="381000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200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394448" y="3705653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720974" y="3962400"/>
            <a:ext cx="155562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1" y="3276600"/>
            <a:ext cx="36576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4958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029201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0292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4770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0D5423-001D-B414-1C20-9FA0BF94ACB1}"/>
              </a:ext>
            </a:extLst>
          </p:cNvPr>
          <p:cNvSpPr/>
          <p:nvPr/>
        </p:nvSpPr>
        <p:spPr bwMode="auto">
          <a:xfrm>
            <a:off x="6085737" y="379089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F0703-051B-6B1A-4E80-DC222026FE45}"/>
              </a:ext>
            </a:extLst>
          </p:cNvPr>
          <p:cNvSpPr txBox="1"/>
          <p:nvPr/>
        </p:nvSpPr>
        <p:spPr>
          <a:xfrm>
            <a:off x="6019800" y="3790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D782B504-2A09-2540-5B44-1ED2B29A7534}"/>
              </a:ext>
            </a:extLst>
          </p:cNvPr>
          <p:cNvSpPr/>
          <p:nvPr/>
        </p:nvSpPr>
        <p:spPr bwMode="auto">
          <a:xfrm rot="16200000">
            <a:off x="6632449" y="2271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87DA3-23E1-26F1-4DC9-6E119E4DEAA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528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CC2C5-565E-B480-C8BA-FED1BA14B896}"/>
              </a:ext>
            </a:extLst>
          </p:cNvPr>
          <p:cNvCxnSpPr>
            <a:cxnSpLocks/>
          </p:cNvCxnSpPr>
          <p:nvPr/>
        </p:nvCxnSpPr>
        <p:spPr bwMode="auto">
          <a:xfrm>
            <a:off x="1214629" y="5486400"/>
            <a:ext cx="2571323" cy="241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45BBDA-7FF9-8E6D-5615-68F4EEDB6307}"/>
              </a:ext>
            </a:extLst>
          </p:cNvPr>
          <p:cNvSpPr/>
          <p:nvPr/>
        </p:nvSpPr>
        <p:spPr bwMode="auto">
          <a:xfrm>
            <a:off x="3822561" y="5347892"/>
            <a:ext cx="685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D27A-79B9-348A-18AF-08C38028BB68}"/>
              </a:ext>
            </a:extLst>
          </p:cNvPr>
          <p:cNvSpPr txBox="1"/>
          <p:nvPr/>
        </p:nvSpPr>
        <p:spPr>
          <a:xfrm>
            <a:off x="3733800" y="5486400"/>
            <a:ext cx="6858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196C8-525E-D487-F830-D0BFB94C2BF6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426A87-2E43-5522-DF9F-EC4D28F66F0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630F6-E92B-8245-4601-002DABE99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8857" y="4343400"/>
            <a:ext cx="699514" cy="138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/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90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/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C8994-262C-15CD-A4F3-8E017FFB9780}"/>
              </a:ext>
            </a:extLst>
          </p:cNvPr>
          <p:cNvCxnSpPr>
            <a:cxnSpLocks/>
          </p:cNvCxnSpPr>
          <p:nvPr/>
        </p:nvCxnSpPr>
        <p:spPr bwMode="auto">
          <a:xfrm>
            <a:off x="1214629" y="32142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/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blipFill>
                <a:blip r:embed="rId6"/>
                <a:stretch>
                  <a:fillRect l="-909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F40D7-85B2-A6EF-CA12-11BB2E3B6BE8}"/>
              </a:ext>
            </a:extLst>
          </p:cNvPr>
          <p:cNvCxnSpPr>
            <a:cxnSpLocks/>
          </p:cNvCxnSpPr>
          <p:nvPr/>
        </p:nvCxnSpPr>
        <p:spPr bwMode="auto">
          <a:xfrm>
            <a:off x="1219200" y="4358451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/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BC571-9AE4-62F8-F829-00C67614CE5D}"/>
              </a:ext>
            </a:extLst>
          </p:cNvPr>
          <p:cNvCxnSpPr>
            <a:cxnSpLocks/>
          </p:cNvCxnSpPr>
          <p:nvPr/>
        </p:nvCxnSpPr>
        <p:spPr bwMode="auto">
          <a:xfrm>
            <a:off x="3022611" y="3228945"/>
            <a:ext cx="6533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03E69D-BF86-1BEB-940E-48F7452F55C9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3038857" y="2514600"/>
            <a:ext cx="747095" cy="91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A0BCC-602F-4B7D-5BA9-BBA7EBB83734}"/>
              </a:ext>
            </a:extLst>
          </p:cNvPr>
          <p:cNvSpPr txBox="1"/>
          <p:nvPr/>
        </p:nvSpPr>
        <p:spPr>
          <a:xfrm>
            <a:off x="2710927" y="351412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4FAF8-0002-97D9-9768-A5CC39A159CD}"/>
              </a:ext>
            </a:extLst>
          </p:cNvPr>
          <p:cNvSpPr/>
          <p:nvPr/>
        </p:nvSpPr>
        <p:spPr bwMode="auto">
          <a:xfrm>
            <a:off x="3662172" y="2133600"/>
            <a:ext cx="845221" cy="2664172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C59753A-6719-6897-D0EA-FAD238F2FB38}"/>
              </a:ext>
            </a:extLst>
          </p:cNvPr>
          <p:cNvSpPr/>
          <p:nvPr/>
        </p:nvSpPr>
        <p:spPr bwMode="auto">
          <a:xfrm rot="16200000">
            <a:off x="6683454" y="3033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A3CB5-7076-53FE-F3F3-F3327E486EF4}"/>
              </a:ext>
            </a:extLst>
          </p:cNvPr>
          <p:cNvCxnSpPr>
            <a:cxnSpLocks/>
            <a:endCxn id="30723" idx="1"/>
          </p:cNvCxnSpPr>
          <p:nvPr/>
        </p:nvCxnSpPr>
        <p:spPr bwMode="auto">
          <a:xfrm>
            <a:off x="4495800" y="3290492"/>
            <a:ext cx="8382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B425CF-DBE2-2387-6720-1CEDF7E4BDF2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C0B15365-B9C7-BC5A-3AB1-A86759F2B241}"/>
              </a:ext>
            </a:extLst>
          </p:cNvPr>
          <p:cNvSpPr/>
          <p:nvPr/>
        </p:nvSpPr>
        <p:spPr bwMode="auto">
          <a:xfrm rot="16200000">
            <a:off x="6632449" y="41005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00688-D8FC-F3F3-3ECF-E777574FA91B}"/>
              </a:ext>
            </a:extLst>
          </p:cNvPr>
          <p:cNvCxnSpPr>
            <a:cxnSpLocks/>
            <a:endCxn id="30727" idx="1"/>
          </p:cNvCxnSpPr>
          <p:nvPr/>
        </p:nvCxnSpPr>
        <p:spPr bwMode="auto">
          <a:xfrm>
            <a:off x="4419600" y="4357292"/>
            <a:ext cx="9144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7A778-4C99-B38B-2811-D2A837BEA64C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6311EE-B4CD-7C14-F868-CBFA95929188}"/>
              </a:ext>
            </a:extLst>
          </p:cNvPr>
          <p:cNvSpPr txBox="1"/>
          <p:nvPr/>
        </p:nvSpPr>
        <p:spPr>
          <a:xfrm>
            <a:off x="5467933" y="351909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/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blipFill>
                <a:blip r:embed="rId8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/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l="-44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22E37-CB56-6F34-BB8F-20329F70268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800" y="5471748"/>
            <a:ext cx="25908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/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l="-59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/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3A833F9-447E-F8BB-47CC-B4E6BE736519}"/>
              </a:ext>
            </a:extLst>
          </p:cNvPr>
          <p:cNvSpPr/>
          <p:nvPr/>
        </p:nvSpPr>
        <p:spPr bwMode="auto">
          <a:xfrm>
            <a:off x="2673097" y="2347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93A8E-E727-0C14-84F8-C6D6ED933FA0}"/>
              </a:ext>
            </a:extLst>
          </p:cNvPr>
          <p:cNvSpPr txBox="1"/>
          <p:nvPr/>
        </p:nvSpPr>
        <p:spPr>
          <a:xfrm>
            <a:off x="2667000" y="234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A684E1-3D06-B945-6F08-257E8CBD1013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797772"/>
            <a:ext cx="0" cy="589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567CCFB-011F-A35C-A90B-568953C7BD73}"/>
              </a:ext>
            </a:extLst>
          </p:cNvPr>
          <p:cNvSpPr/>
          <p:nvPr/>
        </p:nvSpPr>
        <p:spPr bwMode="auto">
          <a:xfrm>
            <a:off x="5340097" y="236674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28444F-66EB-8063-0547-B65CB8CF1CB1}"/>
              </a:ext>
            </a:extLst>
          </p:cNvPr>
          <p:cNvSpPr txBox="1"/>
          <p:nvPr/>
        </p:nvSpPr>
        <p:spPr>
          <a:xfrm>
            <a:off x="5334000" y="2362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3EC67-54FB-C1F4-29BB-4191E88F4232}"/>
              </a:ext>
            </a:extLst>
          </p:cNvPr>
          <p:cNvSpPr/>
          <p:nvPr/>
        </p:nvSpPr>
        <p:spPr bwMode="auto">
          <a:xfrm>
            <a:off x="2673097" y="3033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B33DE-C3DA-AD03-2270-FBEAD466CCA1}"/>
              </a:ext>
            </a:extLst>
          </p:cNvPr>
          <p:cNvSpPr txBox="1"/>
          <p:nvPr/>
        </p:nvSpPr>
        <p:spPr>
          <a:xfrm>
            <a:off x="2667000" y="3028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8352B717-BD54-D052-65AA-7E6DBF639E40}"/>
              </a:ext>
            </a:extLst>
          </p:cNvPr>
          <p:cNvSpPr/>
          <p:nvPr/>
        </p:nvSpPr>
        <p:spPr bwMode="auto">
          <a:xfrm>
            <a:off x="2673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1FE18B1A-0FAD-1141-1FF3-14C9313AB6CF}"/>
              </a:ext>
            </a:extLst>
          </p:cNvPr>
          <p:cNvSpPr txBox="1"/>
          <p:nvPr/>
        </p:nvSpPr>
        <p:spPr>
          <a:xfrm>
            <a:off x="2667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2" name="Rectangle 30721">
            <a:extLst>
              <a:ext uri="{FF2B5EF4-FFF2-40B4-BE49-F238E27FC236}">
                <a16:creationId xmlns:a16="http://schemas.microsoft.com/office/drawing/2014/main" id="{619516A3-9C11-AE6C-557A-230D867A6447}"/>
              </a:ext>
            </a:extLst>
          </p:cNvPr>
          <p:cNvSpPr/>
          <p:nvPr/>
        </p:nvSpPr>
        <p:spPr bwMode="auto">
          <a:xfrm>
            <a:off x="5340097" y="3109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3" name="TextBox 30722">
            <a:extLst>
              <a:ext uri="{FF2B5EF4-FFF2-40B4-BE49-F238E27FC236}">
                <a16:creationId xmlns:a16="http://schemas.microsoft.com/office/drawing/2014/main" id="{6A86771C-8D40-B102-01AA-65E5848602B6}"/>
              </a:ext>
            </a:extLst>
          </p:cNvPr>
          <p:cNvSpPr txBox="1"/>
          <p:nvPr/>
        </p:nvSpPr>
        <p:spPr>
          <a:xfrm>
            <a:off x="5334000" y="3105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2224A3ED-B53A-30A5-3BE2-54A20ADADAB7}"/>
              </a:ext>
            </a:extLst>
          </p:cNvPr>
          <p:cNvSpPr/>
          <p:nvPr/>
        </p:nvSpPr>
        <p:spPr bwMode="auto">
          <a:xfrm>
            <a:off x="5340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7" name="TextBox 30726">
            <a:extLst>
              <a:ext uri="{FF2B5EF4-FFF2-40B4-BE49-F238E27FC236}">
                <a16:creationId xmlns:a16="http://schemas.microsoft.com/office/drawing/2014/main" id="{47E59A2C-F960-88DC-E94A-4E2009D0AFD4}"/>
              </a:ext>
            </a:extLst>
          </p:cNvPr>
          <p:cNvSpPr txBox="1"/>
          <p:nvPr/>
        </p:nvSpPr>
        <p:spPr>
          <a:xfrm>
            <a:off x="5334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6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362527" y="1516061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163199" y="2708492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4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1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DJ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32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  <a:blipFill>
                <a:blip r:embed="rId3"/>
                <a:stretch>
                  <a:fillRect l="-481" t="-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3600" dirty="0"/>
              <a:t>Quantum Fourier Circuit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18E67-C5AC-DB08-1EF8-964B23DBE41E}"/>
              </a:ext>
            </a:extLst>
          </p:cNvPr>
          <p:cNvCxnSpPr>
            <a:cxnSpLocks/>
          </p:cNvCxnSpPr>
          <p:nvPr/>
        </p:nvCxnSpPr>
        <p:spPr bwMode="auto">
          <a:xfrm>
            <a:off x="6858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/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blipFill>
                <a:blip r:embed="rId3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925931-4AA3-66A1-B5D9-5DCBE58F111C}"/>
              </a:ext>
            </a:extLst>
          </p:cNvPr>
          <p:cNvSpPr/>
          <p:nvPr/>
        </p:nvSpPr>
        <p:spPr bwMode="auto">
          <a:xfrm>
            <a:off x="91440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6184-2892-604A-7B11-9213FEEBEB7B}"/>
              </a:ext>
            </a:extLst>
          </p:cNvPr>
          <p:cNvSpPr txBox="1"/>
          <p:nvPr/>
        </p:nvSpPr>
        <p:spPr>
          <a:xfrm>
            <a:off x="876532" y="2173025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BF305-E656-461E-8CEC-551D877561ED}"/>
              </a:ext>
            </a:extLst>
          </p:cNvPr>
          <p:cNvSpPr/>
          <p:nvPr/>
        </p:nvSpPr>
        <p:spPr bwMode="auto">
          <a:xfrm>
            <a:off x="5775034" y="481584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A3881-BED9-069C-6BC0-B2970EA805DF}"/>
              </a:ext>
            </a:extLst>
          </p:cNvPr>
          <p:cNvSpPr txBox="1"/>
          <p:nvPr/>
        </p:nvSpPr>
        <p:spPr>
          <a:xfrm>
            <a:off x="5715000" y="4800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B869-B6FD-A491-A12A-08BB33BB811B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52484" y="4975860"/>
            <a:ext cx="4922550" cy="16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C4AA7-2963-211C-3557-AC5B6267C172}"/>
              </a:ext>
            </a:extLst>
          </p:cNvPr>
          <p:cNvCxnSpPr>
            <a:cxnSpLocks/>
          </p:cNvCxnSpPr>
          <p:nvPr/>
        </p:nvCxnSpPr>
        <p:spPr bwMode="auto">
          <a:xfrm>
            <a:off x="6108568" y="4980578"/>
            <a:ext cx="3684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D5301-E06F-1A84-605E-0AD0B8242396}"/>
              </a:ext>
            </a:extLst>
          </p:cNvPr>
          <p:cNvSpPr txBox="1"/>
          <p:nvPr/>
        </p:nvSpPr>
        <p:spPr>
          <a:xfrm>
            <a:off x="13716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C972-7305-F6AE-B34B-0877A88CA2F6}"/>
              </a:ext>
            </a:extLst>
          </p:cNvPr>
          <p:cNvCxnSpPr>
            <a:cxnSpLocks/>
          </p:cNvCxnSpPr>
          <p:nvPr/>
        </p:nvCxnSpPr>
        <p:spPr bwMode="auto">
          <a:xfrm>
            <a:off x="5429053" y="3200400"/>
            <a:ext cx="8637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F51B03-A563-2931-E20A-B1A2C768DC13}"/>
              </a:ext>
            </a:extLst>
          </p:cNvPr>
          <p:cNvSpPr txBox="1"/>
          <p:nvPr/>
        </p:nvSpPr>
        <p:spPr>
          <a:xfrm>
            <a:off x="2253731" y="21102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4A09-64BB-BBEE-6908-4A551894E5E0}"/>
              </a:ext>
            </a:extLst>
          </p:cNvPr>
          <p:cNvCxnSpPr>
            <a:cxnSpLocks/>
          </p:cNvCxnSpPr>
          <p:nvPr/>
        </p:nvCxnSpPr>
        <p:spPr bwMode="auto">
          <a:xfrm>
            <a:off x="3048000" y="2357691"/>
            <a:ext cx="3212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/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/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/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6" name="TextBox 30735">
            <a:extLst>
              <a:ext uri="{FF2B5EF4-FFF2-40B4-BE49-F238E27FC236}">
                <a16:creationId xmlns:a16="http://schemas.microsoft.com/office/drawing/2014/main" id="{1F90A883-3541-5FA9-CDBF-982D2FD4B724}"/>
              </a:ext>
            </a:extLst>
          </p:cNvPr>
          <p:cNvSpPr txBox="1"/>
          <p:nvPr/>
        </p:nvSpPr>
        <p:spPr>
          <a:xfrm>
            <a:off x="1905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9" name="TextBox 30738">
            <a:extLst>
              <a:ext uri="{FF2B5EF4-FFF2-40B4-BE49-F238E27FC236}">
                <a16:creationId xmlns:a16="http://schemas.microsoft.com/office/drawing/2014/main" id="{1D290806-E421-6F06-BC48-4B26B773F1AC}"/>
              </a:ext>
            </a:extLst>
          </p:cNvPr>
          <p:cNvSpPr txBox="1"/>
          <p:nvPr/>
        </p:nvSpPr>
        <p:spPr>
          <a:xfrm>
            <a:off x="2667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43" name="Straight Connector 30742">
            <a:extLst>
              <a:ext uri="{FF2B5EF4-FFF2-40B4-BE49-F238E27FC236}">
                <a16:creationId xmlns:a16="http://schemas.microsoft.com/office/drawing/2014/main" id="{5532602D-DEA8-BB27-7B00-98A8DFFB1B83}"/>
              </a:ext>
            </a:extLst>
          </p:cNvPr>
          <p:cNvCxnSpPr>
            <a:cxnSpLocks/>
          </p:cNvCxnSpPr>
          <p:nvPr/>
        </p:nvCxnSpPr>
        <p:spPr bwMode="auto">
          <a:xfrm>
            <a:off x="2871024" y="2520092"/>
            <a:ext cx="24576" cy="24745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0" name="Straight Connector 30759">
            <a:extLst>
              <a:ext uri="{FF2B5EF4-FFF2-40B4-BE49-F238E27FC236}">
                <a16:creationId xmlns:a16="http://schemas.microsoft.com/office/drawing/2014/main" id="{8BE80930-2DAB-5AF3-179F-7911DC620BB5}"/>
              </a:ext>
            </a:extLst>
          </p:cNvPr>
          <p:cNvCxnSpPr>
            <a:cxnSpLocks/>
          </p:cNvCxnSpPr>
          <p:nvPr/>
        </p:nvCxnSpPr>
        <p:spPr bwMode="auto">
          <a:xfrm>
            <a:off x="762000" y="3200400"/>
            <a:ext cx="2450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2" name="Straight Connector 30761">
            <a:extLst>
              <a:ext uri="{FF2B5EF4-FFF2-40B4-BE49-F238E27FC236}">
                <a16:creationId xmlns:a16="http://schemas.microsoft.com/office/drawing/2014/main" id="{2508D2BC-20B3-0A03-7036-8D7D877FE98B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>
            <a:off x="1607820" y="2529840"/>
            <a:ext cx="7620" cy="6913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F0DBF52A-A666-25ED-9B86-5A222D9BBE2D}"/>
              </a:ext>
            </a:extLst>
          </p:cNvPr>
          <p:cNvCxnSpPr>
            <a:cxnSpLocks/>
          </p:cNvCxnSpPr>
          <p:nvPr/>
        </p:nvCxnSpPr>
        <p:spPr bwMode="auto">
          <a:xfrm>
            <a:off x="5238982" y="3403568"/>
            <a:ext cx="0" cy="1591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3" name="TextBox 30772">
            <a:extLst>
              <a:ext uri="{FF2B5EF4-FFF2-40B4-BE49-F238E27FC236}">
                <a16:creationId xmlns:a16="http://schemas.microsoft.com/office/drawing/2014/main" id="{903E2130-9CA2-E3B7-B728-210357A48561}"/>
              </a:ext>
            </a:extLst>
          </p:cNvPr>
          <p:cNvSpPr txBox="1"/>
          <p:nvPr/>
        </p:nvSpPr>
        <p:spPr>
          <a:xfrm>
            <a:off x="914400" y="3729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6F3A15-9D56-1BCB-CBF3-C7DF027EE11A}"/>
              </a:ext>
            </a:extLst>
          </p:cNvPr>
          <p:cNvSpPr/>
          <p:nvPr/>
        </p:nvSpPr>
        <p:spPr bwMode="auto">
          <a:xfrm>
            <a:off x="1447800" y="220980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B4A0E-28DF-D6AC-F969-9C98CE9556CF}"/>
              </a:ext>
            </a:extLst>
          </p:cNvPr>
          <p:cNvSpPr/>
          <p:nvPr/>
        </p:nvSpPr>
        <p:spPr bwMode="auto">
          <a:xfrm>
            <a:off x="196596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A3694-D8FD-83D1-0A43-6698A0CA8CBF}"/>
              </a:ext>
            </a:extLst>
          </p:cNvPr>
          <p:cNvSpPr/>
          <p:nvPr/>
        </p:nvSpPr>
        <p:spPr bwMode="auto">
          <a:xfrm>
            <a:off x="2743200" y="2245044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03CC5D-327B-DB28-2608-520606F1F9D1}"/>
              </a:ext>
            </a:extLst>
          </p:cNvPr>
          <p:cNvCxnSpPr>
            <a:cxnSpLocks/>
          </p:cNvCxnSpPr>
          <p:nvPr/>
        </p:nvCxnSpPr>
        <p:spPr bwMode="auto">
          <a:xfrm>
            <a:off x="1239108" y="2394012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F45542-AC8E-8EFA-F323-0E4CDFA17A76}"/>
              </a:ext>
            </a:extLst>
          </p:cNvPr>
          <p:cNvCxnSpPr>
            <a:cxnSpLocks/>
          </p:cNvCxnSpPr>
          <p:nvPr/>
        </p:nvCxnSpPr>
        <p:spPr bwMode="auto">
          <a:xfrm>
            <a:off x="1752600" y="2432607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AAF42-EBEE-DF48-772A-30FA290B89A2}"/>
              </a:ext>
            </a:extLst>
          </p:cNvPr>
          <p:cNvSpPr/>
          <p:nvPr/>
        </p:nvSpPr>
        <p:spPr bwMode="auto">
          <a:xfrm>
            <a:off x="327660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BCE63-FE8F-CBE3-6518-66B737EC1DB8}"/>
              </a:ext>
            </a:extLst>
          </p:cNvPr>
          <p:cNvSpPr txBox="1"/>
          <p:nvPr/>
        </p:nvSpPr>
        <p:spPr>
          <a:xfrm>
            <a:off x="3238732" y="3030124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1FA78-B79C-6C0E-6C59-3DC116CFEE96}"/>
              </a:ext>
            </a:extLst>
          </p:cNvPr>
          <p:cNvSpPr txBox="1"/>
          <p:nvPr/>
        </p:nvSpPr>
        <p:spPr>
          <a:xfrm>
            <a:off x="3733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E0FAC-6652-EE2C-4E6E-8BCE32BDBD3C}"/>
              </a:ext>
            </a:extLst>
          </p:cNvPr>
          <p:cNvSpPr txBox="1"/>
          <p:nvPr/>
        </p:nvSpPr>
        <p:spPr>
          <a:xfrm>
            <a:off x="4615931" y="2967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47CB05-975F-F294-2947-C77CD78CB209}"/>
              </a:ext>
            </a:extLst>
          </p:cNvPr>
          <p:cNvSpPr txBox="1"/>
          <p:nvPr/>
        </p:nvSpPr>
        <p:spPr>
          <a:xfrm>
            <a:off x="42672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8E179-540C-BD4A-9A45-788AF27AB676}"/>
              </a:ext>
            </a:extLst>
          </p:cNvPr>
          <p:cNvSpPr txBox="1"/>
          <p:nvPr/>
        </p:nvSpPr>
        <p:spPr>
          <a:xfrm>
            <a:off x="4892043" y="3059668"/>
            <a:ext cx="5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5CE693-FA03-78EC-C608-71A4363AC587}"/>
              </a:ext>
            </a:extLst>
          </p:cNvPr>
          <p:cNvSpPr/>
          <p:nvPr/>
        </p:nvSpPr>
        <p:spPr bwMode="auto">
          <a:xfrm>
            <a:off x="3810000" y="306689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26AE93-EA06-B4DE-8815-D7722A67BEE8}"/>
              </a:ext>
            </a:extLst>
          </p:cNvPr>
          <p:cNvSpPr/>
          <p:nvPr/>
        </p:nvSpPr>
        <p:spPr bwMode="auto">
          <a:xfrm>
            <a:off x="432816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204FA-F32B-13DB-6C1E-2261286ACD2A}"/>
              </a:ext>
            </a:extLst>
          </p:cNvPr>
          <p:cNvSpPr/>
          <p:nvPr/>
        </p:nvSpPr>
        <p:spPr bwMode="auto">
          <a:xfrm>
            <a:off x="5029200" y="3102143"/>
            <a:ext cx="36576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02DC62-A0D1-3268-65DF-6207F3B7C107}"/>
              </a:ext>
            </a:extLst>
          </p:cNvPr>
          <p:cNvCxnSpPr>
            <a:cxnSpLocks/>
          </p:cNvCxnSpPr>
          <p:nvPr/>
        </p:nvCxnSpPr>
        <p:spPr bwMode="auto">
          <a:xfrm>
            <a:off x="3601308" y="3251111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6006E1-D9B8-7AEC-48AD-20A253BF939B}"/>
              </a:ext>
            </a:extLst>
          </p:cNvPr>
          <p:cNvCxnSpPr>
            <a:cxnSpLocks/>
          </p:cNvCxnSpPr>
          <p:nvPr/>
        </p:nvCxnSpPr>
        <p:spPr bwMode="auto">
          <a:xfrm>
            <a:off x="4114800" y="3289706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Hidden</a:t>
            </a:r>
            <a:r>
              <a:rPr lang="sv-SE" sz="3600" dirty="0"/>
              <a:t> </a:t>
            </a:r>
            <a:r>
              <a:rPr lang="sv-SE" sz="3600" dirty="0" err="1"/>
              <a:t>subgroup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Factorization</a:t>
            </a:r>
            <a:r>
              <a:rPr lang="sv-SE" sz="3600" dirty="0"/>
              <a:t> </a:t>
            </a:r>
            <a:r>
              <a:rPr lang="sv-SE" sz="3600" dirty="0" err="1"/>
              <a:t>using</a:t>
            </a:r>
            <a:r>
              <a:rPr lang="sv-SE" sz="3600" dirty="0"/>
              <a:t> 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  <a:blipFill>
                <a:blip r:embed="rId3"/>
                <a:stretch>
                  <a:fillRect l="-801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2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5003653" y="1261907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6077608" y="2354273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9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9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1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3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6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3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7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3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1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4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9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4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/>
                      <m:den/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  <a:blipFill>
                <a:blip r:embed="rId3"/>
                <a:stretch>
                  <a:fillRect l="-602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  <a:blipFill>
                <a:blip r:embed="rId3"/>
                <a:stretch>
                  <a:fillRect l="-901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72478</TotalTime>
  <Words>2275</Words>
  <Application>Microsoft Macintosh PowerPoint</Application>
  <PresentationFormat>On-screen Show (4:3)</PresentationFormat>
  <Paragraphs>400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Circuits and gates</vt:lpstr>
      <vt:lpstr>Common gates</vt:lpstr>
      <vt:lpstr>Common gates</vt:lpstr>
      <vt:lpstr>Gates and states</vt:lpstr>
      <vt:lpstr>Superoperator and mixed states</vt:lpstr>
      <vt:lpstr>No Cloning Theorem</vt:lpstr>
      <vt:lpstr>Bell Basis</vt:lpstr>
      <vt:lpstr>Changing Measurement  Basis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3583</cp:revision>
  <cp:lastPrinted>2023-08-10T00:29:27Z</cp:lastPrinted>
  <dcterms:created xsi:type="dcterms:W3CDTF">2013-01-28T20:25:58Z</dcterms:created>
  <dcterms:modified xsi:type="dcterms:W3CDTF">2023-08-10T20:52:34Z</dcterms:modified>
</cp:coreProperties>
</file>