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67"/>
    <p:restoredTop sz="94695"/>
  </p:normalViewPr>
  <p:slideViewPr>
    <p:cSldViewPr>
      <p:cViewPr varScale="1">
        <p:scale>
          <a:sx n="97" d="100"/>
          <a:sy n="97" d="100"/>
        </p:scale>
        <p:origin x="1096" y="1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72A4C9E-E538-5A4B-919D-D5FC01724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020086D5-4F82-B041-A9AC-4DB6A8FCE8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EA745133-5178-4D49-A360-E7CAE975C9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1029">
            <a:extLst>
              <a:ext uri="{FF2B5EF4-FFF2-40B4-BE49-F238E27FC236}">
                <a16:creationId xmlns:a16="http://schemas.microsoft.com/office/drawing/2014/main" id="{BE766043-764E-804B-A903-EE02C4E73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3B054-1089-8A43-9DB8-27B87EEF2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A4D8B0-903E-3343-8699-D45800584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477B09-FDCE-6B45-97B0-4EDF2282DA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A2F142A-68A4-4546-895D-CA3BE1F3E8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F3E1EF9-9AE2-B04C-A7C6-AAEBC5A27F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5FB39083-E9B6-B247-86D6-BB325D66D8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080F4BB-C753-004F-A7C9-5368952D4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9DB5E-275F-584E-9322-97AC15F74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65453-8A59-0F4D-BDA7-D61141C7D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D03C-D69D-BB4E-B2CD-7F55E3124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270D5-B622-DB4A-B7D5-232608BC1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EF89-52B8-7446-AB42-31BDAEBB7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83B45-6CF2-F74F-AC5D-6CAA7AA2C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1EA72-6ED6-734B-BBC6-0A121AB0D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461B6-B707-C641-8AB7-4AD1FC1E8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9943-27BD-FA4A-A904-49FEF84AD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83878-2FDA-1E41-87CB-2DBE8F4DD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79CC7-0548-3A40-9501-356AC5F90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A251C-9DC5-1147-A7D2-EF9187DC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0FC5-42B1-E94C-969F-D45FCBA1A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43E5B-0402-B549-B5FC-BE963ED5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91EE6-2DA3-A24D-8F51-E16BDA6F3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06C007-1E92-1544-B6F9-43D66DA35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8510-B3A8-CD49-9DEB-09B7B104A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2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1C5C7-4317-6F44-B7E1-6A9893FB8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4FF2B-C025-BB45-BAE4-B9E8207E8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A5E87-0A66-C74A-BABE-0CECE7028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99BC-F221-F041-BECF-A61F85ACB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DAB11-4837-2846-91CF-640E802B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58055-36C2-8941-B817-2689BFD23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31BD6-DE79-F146-A100-F3FA43D9F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8B5A-2FD9-6A43-8C5A-E95DF4DA0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8CB049-2F0F-D24C-924E-6714C0548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60F285-9F97-5B45-B10E-9FC8EC979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F02421-C154-1C4D-83C7-84C0AB53B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524D-50F7-854D-9452-1486ADE2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103CC0-B206-C641-B4F9-A7868FE6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282ADC-1747-4045-8DF5-1F3F7179F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FD72D3-0443-354F-B279-B817B6286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541C-9765-604F-BA50-61B52BF37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96C44C-8795-C346-B6B2-FC5D0C295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ED961F-771F-124D-8AE6-7E62BA067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E0EB1-6B6F-EB48-B60D-B7295F780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E308-1C13-CD45-85E9-8D96306D1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0F41-2E62-4645-AA79-B9ACE97E8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F589-AD72-2E4A-9838-92D0E926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70E3-D96A-7A46-8CFB-3442AAD68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3527-AC36-494F-928F-C46F47D22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7CCA-2AB1-8B45-8D07-A35A0F021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9D760-14C6-F248-ADF6-AC7FF752C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19A31-12C3-2948-AD91-D7F88A153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BE23-94E9-E84D-A44C-38323F317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6EF294-2620-0A49-B8E4-2A807089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5B38B8-F7A3-AD4C-9E48-C1F41F09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35509C-2ED4-F84D-B484-0F6BAF0E3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FDC955-CB7C-A442-9157-6B833A7FE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51F9E4-B3E6-AE41-A6C5-DCCBEBE15C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7F0B01-4B65-604C-87F0-09F2E169E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74">
            <a:extLst>
              <a:ext uri="{FF2B5EF4-FFF2-40B4-BE49-F238E27FC236}">
                <a16:creationId xmlns:a16="http://schemas.microsoft.com/office/drawing/2014/main" id="{4CBF38E9-6C35-5144-AB79-F2876139C52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33600"/>
            <a:ext cx="381000" cy="609600"/>
            <a:chOff x="3312" y="1344"/>
            <a:chExt cx="240" cy="384"/>
          </a:xfrm>
        </p:grpSpPr>
        <p:sp>
          <p:nvSpPr>
            <p:cNvPr id="15662" name="Freeform 3">
              <a:extLst>
                <a:ext uri="{FF2B5EF4-FFF2-40B4-BE49-F238E27FC236}">
                  <a16:creationId xmlns:a16="http://schemas.microsoft.com/office/drawing/2014/main" id="{8C1B0FBE-45E3-BC41-A451-4F93877B0B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3" name="Line 4">
              <a:extLst>
                <a:ext uri="{FF2B5EF4-FFF2-40B4-BE49-F238E27FC236}">
                  <a16:creationId xmlns:a16="http://schemas.microsoft.com/office/drawing/2014/main" id="{93F8BE4F-A9BC-2F48-A230-9CC51A3C32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4" name="Freeform 5">
              <a:extLst>
                <a:ext uri="{FF2B5EF4-FFF2-40B4-BE49-F238E27FC236}">
                  <a16:creationId xmlns:a16="http://schemas.microsoft.com/office/drawing/2014/main" id="{AECEBC40-1947-5649-A408-DA427763A6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608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65" name="Line 6">
              <a:extLst>
                <a:ext uri="{FF2B5EF4-FFF2-40B4-BE49-F238E27FC236}">
                  <a16:creationId xmlns:a16="http://schemas.microsoft.com/office/drawing/2014/main" id="{0C27F331-8701-6C4A-9B69-E1550E7F21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" name="Group 210">
            <a:extLst>
              <a:ext uri="{FF2B5EF4-FFF2-40B4-BE49-F238E27FC236}">
                <a16:creationId xmlns:a16="http://schemas.microsoft.com/office/drawing/2014/main" id="{8DD9D89C-FE2C-AA4E-9953-7F6E6B64AA2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124200"/>
            <a:ext cx="304800" cy="762000"/>
            <a:chOff x="3216" y="1728"/>
            <a:chExt cx="192" cy="480"/>
          </a:xfrm>
        </p:grpSpPr>
        <p:sp>
          <p:nvSpPr>
            <p:cNvPr id="15658" name="Line 8">
              <a:extLst>
                <a:ext uri="{FF2B5EF4-FFF2-40B4-BE49-F238E27FC236}">
                  <a16:creationId xmlns:a16="http://schemas.microsoft.com/office/drawing/2014/main" id="{C4F3125B-33AC-9946-AB7F-4F1D2615D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9" name="Line 9">
              <a:extLst>
                <a:ext uri="{FF2B5EF4-FFF2-40B4-BE49-F238E27FC236}">
                  <a16:creationId xmlns:a16="http://schemas.microsoft.com/office/drawing/2014/main" id="{33F93280-5B99-D245-8978-54A2BDF4D9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0" name="Line 10">
              <a:extLst>
                <a:ext uri="{FF2B5EF4-FFF2-40B4-BE49-F238E27FC236}">
                  <a16:creationId xmlns:a16="http://schemas.microsoft.com/office/drawing/2014/main" id="{585347A7-D3DD-C14F-AC7F-FF59EECE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1" name="Line 11">
              <a:extLst>
                <a:ext uri="{FF2B5EF4-FFF2-40B4-BE49-F238E27FC236}">
                  <a16:creationId xmlns:a16="http://schemas.microsoft.com/office/drawing/2014/main" id="{69EE0860-422C-F446-94D2-4B6D97B816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Freeform 12">
            <a:extLst>
              <a:ext uri="{FF2B5EF4-FFF2-40B4-BE49-F238E27FC236}">
                <a16:creationId xmlns:a16="http://schemas.microsoft.com/office/drawing/2014/main" id="{4C181A53-96AD-884C-930F-61A8C9089DEE}"/>
              </a:ext>
            </a:extLst>
          </p:cNvPr>
          <p:cNvSpPr>
            <a:spLocks noChangeAspect="1"/>
          </p:cNvSpPr>
          <p:nvPr/>
        </p:nvSpPr>
        <p:spPr bwMode="auto">
          <a:xfrm>
            <a:off x="5181600" y="312420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52436F0C-72BC-274F-8E91-3531448E1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5600" y="5867400"/>
            <a:ext cx="152400" cy="152400"/>
            <a:chOff x="1344" y="2064"/>
            <a:chExt cx="192" cy="192"/>
          </a:xfrm>
        </p:grpSpPr>
        <p:sp>
          <p:nvSpPr>
            <p:cNvPr id="15656" name="Oval 14">
              <a:extLst>
                <a:ext uri="{FF2B5EF4-FFF2-40B4-BE49-F238E27FC236}">
                  <a16:creationId xmlns:a16="http://schemas.microsoft.com/office/drawing/2014/main" id="{0CDF9A31-FFAE-374F-BCEE-1CF2943C7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657" name="Rectangle 15">
              <a:extLst>
                <a:ext uri="{FF2B5EF4-FFF2-40B4-BE49-F238E27FC236}">
                  <a16:creationId xmlns:a16="http://schemas.microsoft.com/office/drawing/2014/main" id="{6CEA1711-C56E-274B-8A56-069EF48AED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65" name="Group 220">
            <a:extLst>
              <a:ext uri="{FF2B5EF4-FFF2-40B4-BE49-F238E27FC236}">
                <a16:creationId xmlns:a16="http://schemas.microsoft.com/office/drawing/2014/main" id="{4EEA8617-C09F-0B43-B0D3-65B460B176B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791200"/>
            <a:ext cx="152400" cy="304800"/>
            <a:chOff x="3264" y="3072"/>
            <a:chExt cx="96" cy="192"/>
          </a:xfrm>
        </p:grpSpPr>
        <p:sp>
          <p:nvSpPr>
            <p:cNvPr id="15654" name="Line 17">
              <a:extLst>
                <a:ext uri="{FF2B5EF4-FFF2-40B4-BE49-F238E27FC236}">
                  <a16:creationId xmlns:a16="http://schemas.microsoft.com/office/drawing/2014/main" id="{0A6BF01B-ADF1-B046-AB1C-429A2B9DA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5" name="Freeform 18">
              <a:extLst>
                <a:ext uri="{FF2B5EF4-FFF2-40B4-BE49-F238E27FC236}">
                  <a16:creationId xmlns:a16="http://schemas.microsoft.com/office/drawing/2014/main" id="{388ED359-B888-C241-8CFA-60AC55A9D2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 w 192"/>
                <a:gd name="T1" fmla="*/ 3 h 144"/>
                <a:gd name="T2" fmla="*/ 3 w 192"/>
                <a:gd name="T3" fmla="*/ 0 h 144"/>
                <a:gd name="T4" fmla="*/ 0 w 192"/>
                <a:gd name="T5" fmla="*/ 0 h 144"/>
                <a:gd name="T6" fmla="*/ 2 w 192"/>
                <a:gd name="T7" fmla="*/ 3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206">
            <a:extLst>
              <a:ext uri="{FF2B5EF4-FFF2-40B4-BE49-F238E27FC236}">
                <a16:creationId xmlns:a16="http://schemas.microsoft.com/office/drawing/2014/main" id="{98DF6E51-CF1B-D542-9408-F1115348F10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419600"/>
            <a:ext cx="304800" cy="762000"/>
            <a:chOff x="4224" y="2400"/>
            <a:chExt cx="192" cy="480"/>
          </a:xfrm>
        </p:grpSpPr>
        <p:sp>
          <p:nvSpPr>
            <p:cNvPr id="15648" name="Oval 20">
              <a:extLst>
                <a:ext uri="{FF2B5EF4-FFF2-40B4-BE49-F238E27FC236}">
                  <a16:creationId xmlns:a16="http://schemas.microsoft.com/office/drawing/2014/main" id="{226B23EA-CD18-8545-8775-A5C4C0A417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49" name="Line 21">
              <a:extLst>
                <a:ext uri="{FF2B5EF4-FFF2-40B4-BE49-F238E27FC236}">
                  <a16:creationId xmlns:a16="http://schemas.microsoft.com/office/drawing/2014/main" id="{F9A9C808-4CC7-0F47-B16E-CB4000247C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0" name="Line 22">
              <a:extLst>
                <a:ext uri="{FF2B5EF4-FFF2-40B4-BE49-F238E27FC236}">
                  <a16:creationId xmlns:a16="http://schemas.microsoft.com/office/drawing/2014/main" id="{185CF14A-C29F-AD42-807E-EAF3D2F280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1" name="Line 23">
              <a:extLst>
                <a:ext uri="{FF2B5EF4-FFF2-40B4-BE49-F238E27FC236}">
                  <a16:creationId xmlns:a16="http://schemas.microsoft.com/office/drawing/2014/main" id="{A2B56BA6-D638-8D47-8583-559BED9A52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2" name="Line 24">
              <a:extLst>
                <a:ext uri="{FF2B5EF4-FFF2-40B4-BE49-F238E27FC236}">
                  <a16:creationId xmlns:a16="http://schemas.microsoft.com/office/drawing/2014/main" id="{CAECDCF3-FFBA-6648-A880-C74A165D3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3" name="Line 25">
              <a:extLst>
                <a:ext uri="{FF2B5EF4-FFF2-40B4-BE49-F238E27FC236}">
                  <a16:creationId xmlns:a16="http://schemas.microsoft.com/office/drawing/2014/main" id="{D8492747-82FB-4848-9357-5945637D9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221">
            <a:extLst>
              <a:ext uri="{FF2B5EF4-FFF2-40B4-BE49-F238E27FC236}">
                <a16:creationId xmlns:a16="http://schemas.microsoft.com/office/drawing/2014/main" id="{A26665C0-6B2F-FB4F-A288-BF248CC6E2D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791200"/>
            <a:ext cx="304800" cy="228600"/>
            <a:chOff x="3888" y="3072"/>
            <a:chExt cx="192" cy="144"/>
          </a:xfrm>
        </p:grpSpPr>
        <p:sp>
          <p:nvSpPr>
            <p:cNvPr id="15646" name="Line 27">
              <a:extLst>
                <a:ext uri="{FF2B5EF4-FFF2-40B4-BE49-F238E27FC236}">
                  <a16:creationId xmlns:a16="http://schemas.microsoft.com/office/drawing/2014/main" id="{E640CB20-1400-214A-A283-A5F2E928C4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Line 28">
              <a:extLst>
                <a:ext uri="{FF2B5EF4-FFF2-40B4-BE49-F238E27FC236}">
                  <a16:creationId xmlns:a16="http://schemas.microsoft.com/office/drawing/2014/main" id="{1D3A9BAC-EFB1-E246-A82D-4C61314C82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479">
            <a:extLst>
              <a:ext uri="{FF2B5EF4-FFF2-40B4-BE49-F238E27FC236}">
                <a16:creationId xmlns:a16="http://schemas.microsoft.com/office/drawing/2014/main" id="{604FADDA-4E61-A146-8B84-0447CBC412D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33600"/>
            <a:ext cx="304800" cy="609600"/>
            <a:chOff x="4944" y="1344"/>
            <a:chExt cx="192" cy="384"/>
          </a:xfrm>
        </p:grpSpPr>
        <p:sp>
          <p:nvSpPr>
            <p:cNvPr id="15642" name="Freeform 30">
              <a:extLst>
                <a:ext uri="{FF2B5EF4-FFF2-40B4-BE49-F238E27FC236}">
                  <a16:creationId xmlns:a16="http://schemas.microsoft.com/office/drawing/2014/main" id="{81ABB2F0-299F-D943-98BE-9466297F20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Line 31">
              <a:extLst>
                <a:ext uri="{FF2B5EF4-FFF2-40B4-BE49-F238E27FC236}">
                  <a16:creationId xmlns:a16="http://schemas.microsoft.com/office/drawing/2014/main" id="{77432DB7-FBF1-2B4B-932F-3985FB0E9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32">
              <a:extLst>
                <a:ext uri="{FF2B5EF4-FFF2-40B4-BE49-F238E27FC236}">
                  <a16:creationId xmlns:a16="http://schemas.microsoft.com/office/drawing/2014/main" id="{9F245D4D-BFAF-8346-8D6D-B0A61E3A2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5" name="Freeform 33">
              <a:extLst>
                <a:ext uri="{FF2B5EF4-FFF2-40B4-BE49-F238E27FC236}">
                  <a16:creationId xmlns:a16="http://schemas.microsoft.com/office/drawing/2014/main" id="{E4F63B27-B785-5342-85BB-78F2B879C447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478">
            <a:extLst>
              <a:ext uri="{FF2B5EF4-FFF2-40B4-BE49-F238E27FC236}">
                <a16:creationId xmlns:a16="http://schemas.microsoft.com/office/drawing/2014/main" id="{DACF9658-A015-0240-B6B3-FDAE9A01729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33600"/>
            <a:ext cx="304800" cy="609600"/>
            <a:chOff x="4656" y="1344"/>
            <a:chExt cx="192" cy="384"/>
          </a:xfrm>
        </p:grpSpPr>
        <p:sp>
          <p:nvSpPr>
            <p:cNvPr id="15638" name="Freeform 35">
              <a:extLst>
                <a:ext uri="{FF2B5EF4-FFF2-40B4-BE49-F238E27FC236}">
                  <a16:creationId xmlns:a16="http://schemas.microsoft.com/office/drawing/2014/main" id="{230171A4-D1F1-9544-B762-4A7FBB6F4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5 h 768"/>
                <a:gd name="T6" fmla="*/ 4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9" name="Line 36">
              <a:extLst>
                <a:ext uri="{FF2B5EF4-FFF2-40B4-BE49-F238E27FC236}">
                  <a16:creationId xmlns:a16="http://schemas.microsoft.com/office/drawing/2014/main" id="{02E383D7-85A7-A84B-A514-7F905A4A4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0" name="Line 37">
              <a:extLst>
                <a:ext uri="{FF2B5EF4-FFF2-40B4-BE49-F238E27FC236}">
                  <a16:creationId xmlns:a16="http://schemas.microsoft.com/office/drawing/2014/main" id="{D39146AE-26C6-9846-83B9-FA93A86A9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1" name="Freeform 38">
              <a:extLst>
                <a:ext uri="{FF2B5EF4-FFF2-40B4-BE49-F238E27FC236}">
                  <a16:creationId xmlns:a16="http://schemas.microsoft.com/office/drawing/2014/main" id="{961B0B5E-FD78-5047-9F2F-FC255F6C2B99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205">
            <a:extLst>
              <a:ext uri="{FF2B5EF4-FFF2-40B4-BE49-F238E27FC236}">
                <a16:creationId xmlns:a16="http://schemas.microsoft.com/office/drawing/2014/main" id="{64E59A25-9AA6-A34A-A020-8A9ACD7DD99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304800" cy="762000"/>
            <a:chOff x="3888" y="2400"/>
            <a:chExt cx="192" cy="480"/>
          </a:xfrm>
        </p:grpSpPr>
        <p:sp>
          <p:nvSpPr>
            <p:cNvPr id="15633" name="Oval 40">
              <a:extLst>
                <a:ext uri="{FF2B5EF4-FFF2-40B4-BE49-F238E27FC236}">
                  <a16:creationId xmlns:a16="http://schemas.microsoft.com/office/drawing/2014/main" id="{6670739D-9917-C44D-BDE4-75C655EB6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34" name="Line 41">
              <a:extLst>
                <a:ext uri="{FF2B5EF4-FFF2-40B4-BE49-F238E27FC236}">
                  <a16:creationId xmlns:a16="http://schemas.microsoft.com/office/drawing/2014/main" id="{CA0B9A04-D653-814D-B03A-CF74809EF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Line 42">
              <a:extLst>
                <a:ext uri="{FF2B5EF4-FFF2-40B4-BE49-F238E27FC236}">
                  <a16:creationId xmlns:a16="http://schemas.microsoft.com/office/drawing/2014/main" id="{FB636526-868C-7B47-BF10-D8626D450F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43">
              <a:extLst>
                <a:ext uri="{FF2B5EF4-FFF2-40B4-BE49-F238E27FC236}">
                  <a16:creationId xmlns:a16="http://schemas.microsoft.com/office/drawing/2014/main" id="{4EF6540C-52F9-7F4A-BC09-A74704FE9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7" name="Freeform 44">
              <a:extLst>
                <a:ext uri="{FF2B5EF4-FFF2-40B4-BE49-F238E27FC236}">
                  <a16:creationId xmlns:a16="http://schemas.microsoft.com/office/drawing/2014/main" id="{8B2D9C03-B168-D840-AF21-17EEDC7568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203">
            <a:extLst>
              <a:ext uri="{FF2B5EF4-FFF2-40B4-BE49-F238E27FC236}">
                <a16:creationId xmlns:a16="http://schemas.microsoft.com/office/drawing/2014/main" id="{40D98A92-A94B-004E-82B8-F097C42E55B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19600"/>
            <a:ext cx="304800" cy="762000"/>
            <a:chOff x="3216" y="2400"/>
            <a:chExt cx="192" cy="480"/>
          </a:xfrm>
        </p:grpSpPr>
        <p:sp>
          <p:nvSpPr>
            <p:cNvPr id="15628" name="Line 46">
              <a:extLst>
                <a:ext uri="{FF2B5EF4-FFF2-40B4-BE49-F238E27FC236}">
                  <a16:creationId xmlns:a16="http://schemas.microsoft.com/office/drawing/2014/main" id="{FF800A0C-E6E4-B847-B98C-F90F3131D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9" name="Line 47">
              <a:extLst>
                <a:ext uri="{FF2B5EF4-FFF2-40B4-BE49-F238E27FC236}">
                  <a16:creationId xmlns:a16="http://schemas.microsoft.com/office/drawing/2014/main" id="{D596401D-EAFC-644A-8930-FB418D1624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48">
              <a:extLst>
                <a:ext uri="{FF2B5EF4-FFF2-40B4-BE49-F238E27FC236}">
                  <a16:creationId xmlns:a16="http://schemas.microsoft.com/office/drawing/2014/main" id="{225D0D8B-E5F9-AF4E-BBAE-C0DE56AA9D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1" name="Freeform 49">
              <a:extLst>
                <a:ext uri="{FF2B5EF4-FFF2-40B4-BE49-F238E27FC236}">
                  <a16:creationId xmlns:a16="http://schemas.microsoft.com/office/drawing/2014/main" id="{6F4C3BD3-F168-364B-9557-078DE3BA87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88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32" name="Freeform 50">
              <a:extLst>
                <a:ext uri="{FF2B5EF4-FFF2-40B4-BE49-F238E27FC236}">
                  <a16:creationId xmlns:a16="http://schemas.microsoft.com/office/drawing/2014/main" id="{E2C0CDC3-6D03-A940-B5BA-913F0947D7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204">
            <a:extLst>
              <a:ext uri="{FF2B5EF4-FFF2-40B4-BE49-F238E27FC236}">
                <a16:creationId xmlns:a16="http://schemas.microsoft.com/office/drawing/2014/main" id="{36F1C1AF-6FF9-D749-A070-2629929D7E7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419600"/>
            <a:ext cx="304800" cy="762000"/>
            <a:chOff x="3552" y="2400"/>
            <a:chExt cx="192" cy="480"/>
          </a:xfrm>
        </p:grpSpPr>
        <p:sp>
          <p:nvSpPr>
            <p:cNvPr id="15622" name="Line 52">
              <a:extLst>
                <a:ext uri="{FF2B5EF4-FFF2-40B4-BE49-F238E27FC236}">
                  <a16:creationId xmlns:a16="http://schemas.microsoft.com/office/drawing/2014/main" id="{5A82F0D0-2C4C-A54E-A7A5-BFDBAC491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Line 53">
              <a:extLst>
                <a:ext uri="{FF2B5EF4-FFF2-40B4-BE49-F238E27FC236}">
                  <a16:creationId xmlns:a16="http://schemas.microsoft.com/office/drawing/2014/main" id="{FCEC7190-3283-E444-BBEE-68962529A7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Line 54">
              <a:extLst>
                <a:ext uri="{FF2B5EF4-FFF2-40B4-BE49-F238E27FC236}">
                  <a16:creationId xmlns:a16="http://schemas.microsoft.com/office/drawing/2014/main" id="{296A21EC-7A2A-D842-89F2-6B7CDF706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5" name="Line 55">
              <a:extLst>
                <a:ext uri="{FF2B5EF4-FFF2-40B4-BE49-F238E27FC236}">
                  <a16:creationId xmlns:a16="http://schemas.microsoft.com/office/drawing/2014/main" id="{BDA1B0BA-808A-C642-AD5E-C1D95B9CE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56">
              <a:extLst>
                <a:ext uri="{FF2B5EF4-FFF2-40B4-BE49-F238E27FC236}">
                  <a16:creationId xmlns:a16="http://schemas.microsoft.com/office/drawing/2014/main" id="{1D288AC4-9B67-3F4E-A4D5-723F99DCA7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Freeform 57">
              <a:extLst>
                <a:ext uri="{FF2B5EF4-FFF2-40B4-BE49-F238E27FC236}">
                  <a16:creationId xmlns:a16="http://schemas.microsoft.com/office/drawing/2014/main" id="{AAE3D30F-AE9C-5743-B012-023CCB1D7D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2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09">
            <a:extLst>
              <a:ext uri="{FF2B5EF4-FFF2-40B4-BE49-F238E27FC236}">
                <a16:creationId xmlns:a16="http://schemas.microsoft.com/office/drawing/2014/main" id="{0EEC47D9-6147-F84E-A23B-116822308B37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24200"/>
            <a:ext cx="152400" cy="762000"/>
            <a:chOff x="3935" y="1728"/>
            <a:chExt cx="96" cy="480"/>
          </a:xfrm>
        </p:grpSpPr>
        <p:sp>
          <p:nvSpPr>
            <p:cNvPr id="15609" name="Arc 59">
              <a:extLst>
                <a:ext uri="{FF2B5EF4-FFF2-40B4-BE49-F238E27FC236}">
                  <a16:creationId xmlns:a16="http://schemas.microsoft.com/office/drawing/2014/main" id="{9DE52D6F-A407-454F-B968-8A7BD9079F4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Arc 60">
              <a:extLst>
                <a:ext uri="{FF2B5EF4-FFF2-40B4-BE49-F238E27FC236}">
                  <a16:creationId xmlns:a16="http://schemas.microsoft.com/office/drawing/2014/main" id="{A390B98D-D25C-E54E-BC66-C856DCB291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Arc 61">
              <a:extLst>
                <a:ext uri="{FF2B5EF4-FFF2-40B4-BE49-F238E27FC236}">
                  <a16:creationId xmlns:a16="http://schemas.microsoft.com/office/drawing/2014/main" id="{B50AE88C-3821-D94A-B520-93E60E05B87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Arc 62">
              <a:extLst>
                <a:ext uri="{FF2B5EF4-FFF2-40B4-BE49-F238E27FC236}">
                  <a16:creationId xmlns:a16="http://schemas.microsoft.com/office/drawing/2014/main" id="{32848EAC-116C-F442-86AB-50915A02B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Line 63">
              <a:extLst>
                <a:ext uri="{FF2B5EF4-FFF2-40B4-BE49-F238E27FC236}">
                  <a16:creationId xmlns:a16="http://schemas.microsoft.com/office/drawing/2014/main" id="{8BD8DA98-2979-F043-B41F-56A7B4F8DD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Line 64">
              <a:extLst>
                <a:ext uri="{FF2B5EF4-FFF2-40B4-BE49-F238E27FC236}">
                  <a16:creationId xmlns:a16="http://schemas.microsoft.com/office/drawing/2014/main" id="{A45FFCD7-3D11-9C40-971C-9B145B566F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Arc 65">
              <a:extLst>
                <a:ext uri="{FF2B5EF4-FFF2-40B4-BE49-F238E27FC236}">
                  <a16:creationId xmlns:a16="http://schemas.microsoft.com/office/drawing/2014/main" id="{86F50ABC-50E1-5F43-87FE-D18E64A4DB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" name="Arc 66">
              <a:extLst>
                <a:ext uri="{FF2B5EF4-FFF2-40B4-BE49-F238E27FC236}">
                  <a16:creationId xmlns:a16="http://schemas.microsoft.com/office/drawing/2014/main" id="{849116AC-A980-CC46-A36F-7E1522B0DA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7" name="Arc 67">
              <a:extLst>
                <a:ext uri="{FF2B5EF4-FFF2-40B4-BE49-F238E27FC236}">
                  <a16:creationId xmlns:a16="http://schemas.microsoft.com/office/drawing/2014/main" id="{E01DCB81-056C-CC43-9ED7-F71B5E3C83B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8" name="Arc 68">
              <a:extLst>
                <a:ext uri="{FF2B5EF4-FFF2-40B4-BE49-F238E27FC236}">
                  <a16:creationId xmlns:a16="http://schemas.microsoft.com/office/drawing/2014/main" id="{BA5A5900-1685-9C45-A551-294A2D761E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9" name="Arc 69">
              <a:extLst>
                <a:ext uri="{FF2B5EF4-FFF2-40B4-BE49-F238E27FC236}">
                  <a16:creationId xmlns:a16="http://schemas.microsoft.com/office/drawing/2014/main" id="{638E84B2-56A4-7740-9F68-3C93203E8B4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0" name="Arc 70">
              <a:extLst>
                <a:ext uri="{FF2B5EF4-FFF2-40B4-BE49-F238E27FC236}">
                  <a16:creationId xmlns:a16="http://schemas.microsoft.com/office/drawing/2014/main" id="{AA83CEA9-ED75-7C48-BFA7-73BC7C7406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1" name="Arc 71">
              <a:extLst>
                <a:ext uri="{FF2B5EF4-FFF2-40B4-BE49-F238E27FC236}">
                  <a16:creationId xmlns:a16="http://schemas.microsoft.com/office/drawing/2014/main" id="{21451304-77FF-D040-9034-0390A2BFD98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476">
            <a:extLst>
              <a:ext uri="{FF2B5EF4-FFF2-40B4-BE49-F238E27FC236}">
                <a16:creationId xmlns:a16="http://schemas.microsoft.com/office/drawing/2014/main" id="{152A19B2-9378-2140-A2A4-77BE7E108A3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381000" cy="609600"/>
            <a:chOff x="3984" y="1344"/>
            <a:chExt cx="240" cy="384"/>
          </a:xfrm>
        </p:grpSpPr>
        <p:sp>
          <p:nvSpPr>
            <p:cNvPr id="15605" name="Freeform 73">
              <a:extLst>
                <a:ext uri="{FF2B5EF4-FFF2-40B4-BE49-F238E27FC236}">
                  <a16:creationId xmlns:a16="http://schemas.microsoft.com/office/drawing/2014/main" id="{058C5BF5-44D2-FB48-8BF9-534A934FCFE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98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74">
              <a:extLst>
                <a:ext uri="{FF2B5EF4-FFF2-40B4-BE49-F238E27FC236}">
                  <a16:creationId xmlns:a16="http://schemas.microsoft.com/office/drawing/2014/main" id="{D6F7D9D1-CF1A-C245-BF00-B7F7C091E0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Freeform 75">
              <a:extLst>
                <a:ext uri="{FF2B5EF4-FFF2-40B4-BE49-F238E27FC236}">
                  <a16:creationId xmlns:a16="http://schemas.microsoft.com/office/drawing/2014/main" id="{5A26AFAC-31D3-6A4E-AFC4-E0F5C1298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032" y="141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76">
              <a:extLst>
                <a:ext uri="{FF2B5EF4-FFF2-40B4-BE49-F238E27FC236}">
                  <a16:creationId xmlns:a16="http://schemas.microsoft.com/office/drawing/2014/main" id="{9680884C-54B5-8D44-A375-64FA4A1EBC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Text Box 77">
            <a:extLst>
              <a:ext uri="{FF2B5EF4-FFF2-40B4-BE49-F238E27FC236}">
                <a16:creationId xmlns:a16="http://schemas.microsoft.com/office/drawing/2014/main" id="{E52F38DA-C81E-B64A-92B5-C4CE3DB2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Actives</a:t>
            </a:r>
          </a:p>
        </p:txBody>
      </p:sp>
      <p:sp>
        <p:nvSpPr>
          <p:cNvPr id="15376" name="Text Box 78">
            <a:extLst>
              <a:ext uri="{FF2B5EF4-FFF2-40B4-BE49-F238E27FC236}">
                <a16:creationId xmlns:a16="http://schemas.microsoft.com/office/drawing/2014/main" id="{7F1EB324-0F79-B94F-93B7-DD7F3DD0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28988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Passives</a:t>
            </a:r>
          </a:p>
        </p:txBody>
      </p:sp>
      <p:sp>
        <p:nvSpPr>
          <p:cNvPr id="15377" name="Text Box 79">
            <a:extLst>
              <a:ext uri="{FF2B5EF4-FFF2-40B4-BE49-F238E27FC236}">
                <a16:creationId xmlns:a16="http://schemas.microsoft.com/office/drawing/2014/main" id="{12571EC6-F474-E541-BA0B-93023F5B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243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Sources</a:t>
            </a:r>
          </a:p>
        </p:txBody>
      </p:sp>
      <p:sp>
        <p:nvSpPr>
          <p:cNvPr id="15378" name="Text Box 80">
            <a:extLst>
              <a:ext uri="{FF2B5EF4-FFF2-40B4-BE49-F238E27FC236}">
                <a16:creationId xmlns:a16="http://schemas.microsoft.com/office/drawing/2014/main" id="{22BA18A5-07D5-6048-825E-AC1B1003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75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Discretes</a:t>
            </a:r>
          </a:p>
        </p:txBody>
      </p:sp>
      <p:sp>
        <p:nvSpPr>
          <p:cNvPr id="15379" name="Rectangle 82">
            <a:extLst>
              <a:ext uri="{FF2B5EF4-FFF2-40B4-BE49-F238E27FC236}">
                <a16:creationId xmlns:a16="http://schemas.microsoft.com/office/drawing/2014/main" id="{F73F61E0-9E1A-1845-B411-35BC166AE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Electrical Symbols Library for Drawing Schematics in PowerPoint</a:t>
            </a:r>
          </a:p>
        </p:txBody>
      </p:sp>
      <p:grpSp>
        <p:nvGrpSpPr>
          <p:cNvPr id="15380" name="Group 222">
            <a:extLst>
              <a:ext uri="{FF2B5EF4-FFF2-40B4-BE49-F238E27FC236}">
                <a16:creationId xmlns:a16="http://schemas.microsoft.com/office/drawing/2014/main" id="{A8624733-E7E1-6A49-8EA9-68126BEEF3E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91200"/>
            <a:ext cx="304800" cy="381000"/>
            <a:chOff x="4272" y="3072"/>
            <a:chExt cx="192" cy="240"/>
          </a:xfrm>
        </p:grpSpPr>
        <p:sp>
          <p:nvSpPr>
            <p:cNvPr id="15599" name="Line 99">
              <a:extLst>
                <a:ext uri="{FF2B5EF4-FFF2-40B4-BE49-F238E27FC236}">
                  <a16:creationId xmlns:a16="http://schemas.microsoft.com/office/drawing/2014/main" id="{E89D338B-BF41-0246-866A-478B80DE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0" name="Line 100">
              <a:extLst>
                <a:ext uri="{FF2B5EF4-FFF2-40B4-BE49-F238E27FC236}">
                  <a16:creationId xmlns:a16="http://schemas.microsoft.com/office/drawing/2014/main" id="{79A85E5B-1370-4944-A290-A2B8D98FA6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1" name="Line 101">
              <a:extLst>
                <a:ext uri="{FF2B5EF4-FFF2-40B4-BE49-F238E27FC236}">
                  <a16:creationId xmlns:a16="http://schemas.microsoft.com/office/drawing/2014/main" id="{27846C7A-1C56-8F4F-936E-C81B3C72A7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2" name="Line 102">
              <a:extLst>
                <a:ext uri="{FF2B5EF4-FFF2-40B4-BE49-F238E27FC236}">
                  <a16:creationId xmlns:a16="http://schemas.microsoft.com/office/drawing/2014/main" id="{4F3DD467-2768-C24D-9DC9-2ABA305883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3" name="Line 103">
              <a:extLst>
                <a:ext uri="{FF2B5EF4-FFF2-40B4-BE49-F238E27FC236}">
                  <a16:creationId xmlns:a16="http://schemas.microsoft.com/office/drawing/2014/main" id="{2B59F2B0-F0EA-9244-9E5B-098626C9F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4" name="Line 104">
              <a:extLst>
                <a:ext uri="{FF2B5EF4-FFF2-40B4-BE49-F238E27FC236}">
                  <a16:creationId xmlns:a16="http://schemas.microsoft.com/office/drawing/2014/main" id="{7109DF40-551D-664E-B72E-545C330851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1" name="Group 218">
            <a:extLst>
              <a:ext uri="{FF2B5EF4-FFF2-40B4-BE49-F238E27FC236}">
                <a16:creationId xmlns:a16="http://schemas.microsoft.com/office/drawing/2014/main" id="{1876E5ED-D0E4-2E42-ACFA-B87B5F447AD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057400"/>
            <a:ext cx="152400" cy="762000"/>
            <a:chOff x="5280" y="1200"/>
            <a:chExt cx="96" cy="480"/>
          </a:xfrm>
        </p:grpSpPr>
        <p:sp>
          <p:nvSpPr>
            <p:cNvPr id="15595" name="Line 106">
              <a:extLst>
                <a:ext uri="{FF2B5EF4-FFF2-40B4-BE49-F238E27FC236}">
                  <a16:creationId xmlns:a16="http://schemas.microsoft.com/office/drawing/2014/main" id="{953602CA-BD29-5B47-85A1-EAFAA86624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6" name="Line 107">
              <a:extLst>
                <a:ext uri="{FF2B5EF4-FFF2-40B4-BE49-F238E27FC236}">
                  <a16:creationId xmlns:a16="http://schemas.microsoft.com/office/drawing/2014/main" id="{626BC820-2AE4-6C4B-B4F8-05655C8EAB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7" name="Freeform 108">
              <a:extLst>
                <a:ext uri="{FF2B5EF4-FFF2-40B4-BE49-F238E27FC236}">
                  <a16:creationId xmlns:a16="http://schemas.microsoft.com/office/drawing/2014/main" id="{C215B0A6-604B-234C-9EFD-4A8ED9A9C9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Line 109">
              <a:extLst>
                <a:ext uri="{FF2B5EF4-FFF2-40B4-BE49-F238E27FC236}">
                  <a16:creationId xmlns:a16="http://schemas.microsoft.com/office/drawing/2014/main" id="{1DD46500-5B24-474A-9D81-06E4144C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207">
            <a:extLst>
              <a:ext uri="{FF2B5EF4-FFF2-40B4-BE49-F238E27FC236}">
                <a16:creationId xmlns:a16="http://schemas.microsoft.com/office/drawing/2014/main" id="{F4177B10-49FA-A04A-92B3-5378049C7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304800" cy="762000"/>
            <a:chOff x="4560" y="2400"/>
            <a:chExt cx="192" cy="480"/>
          </a:xfrm>
        </p:grpSpPr>
        <p:sp>
          <p:nvSpPr>
            <p:cNvPr id="15586" name="Oval 111">
              <a:extLst>
                <a:ext uri="{FF2B5EF4-FFF2-40B4-BE49-F238E27FC236}">
                  <a16:creationId xmlns:a16="http://schemas.microsoft.com/office/drawing/2014/main" id="{15113EC5-FC86-0042-A65F-8477793D3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87" name="Line 112">
              <a:extLst>
                <a:ext uri="{FF2B5EF4-FFF2-40B4-BE49-F238E27FC236}">
                  <a16:creationId xmlns:a16="http://schemas.microsoft.com/office/drawing/2014/main" id="{179E2068-9D51-CD43-BB1E-AB988E9E2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8" name="Line 113">
              <a:extLst>
                <a:ext uri="{FF2B5EF4-FFF2-40B4-BE49-F238E27FC236}">
                  <a16:creationId xmlns:a16="http://schemas.microsoft.com/office/drawing/2014/main" id="{24CAA37E-DCA4-0147-BE72-6C3CA8F9C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114">
              <a:extLst>
                <a:ext uri="{FF2B5EF4-FFF2-40B4-BE49-F238E27FC236}">
                  <a16:creationId xmlns:a16="http://schemas.microsoft.com/office/drawing/2014/main" id="{19A7145D-BD03-8049-9824-507EF48CFB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Line 115">
              <a:extLst>
                <a:ext uri="{FF2B5EF4-FFF2-40B4-BE49-F238E27FC236}">
                  <a16:creationId xmlns:a16="http://schemas.microsoft.com/office/drawing/2014/main" id="{C4A87AE4-23CE-2C48-9F3D-CDC52989F1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1" name="Line 116">
              <a:extLst>
                <a:ext uri="{FF2B5EF4-FFF2-40B4-BE49-F238E27FC236}">
                  <a16:creationId xmlns:a16="http://schemas.microsoft.com/office/drawing/2014/main" id="{7AB5EF8C-3BBD-5641-9467-39AED903AE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92" name="Group 117">
              <a:extLst>
                <a:ext uri="{FF2B5EF4-FFF2-40B4-BE49-F238E27FC236}">
                  <a16:creationId xmlns:a16="http://schemas.microsoft.com/office/drawing/2014/main" id="{51FB36AD-2C81-1542-83C2-C5BAA9C49C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93" name="Arc 118">
                <a:extLst>
                  <a:ext uri="{FF2B5EF4-FFF2-40B4-BE49-F238E27FC236}">
                    <a16:creationId xmlns:a16="http://schemas.microsoft.com/office/drawing/2014/main" id="{510B6B02-8229-DD40-8582-ADC3FA8957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94" name="Arc 119">
                <a:extLst>
                  <a:ext uri="{FF2B5EF4-FFF2-40B4-BE49-F238E27FC236}">
                    <a16:creationId xmlns:a16="http://schemas.microsoft.com/office/drawing/2014/main" id="{1EA39161-2053-6142-AF37-F9D6DF3795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3" name="Group 477">
            <a:extLst>
              <a:ext uri="{FF2B5EF4-FFF2-40B4-BE49-F238E27FC236}">
                <a16:creationId xmlns:a16="http://schemas.microsoft.com/office/drawing/2014/main" id="{93839628-5CF9-DE45-B10F-09B056229DF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133600"/>
            <a:ext cx="381000" cy="609600"/>
            <a:chOff x="4320" y="1344"/>
            <a:chExt cx="240" cy="384"/>
          </a:xfrm>
        </p:grpSpPr>
        <p:sp>
          <p:nvSpPr>
            <p:cNvPr id="15581" name="Freeform 155">
              <a:extLst>
                <a:ext uri="{FF2B5EF4-FFF2-40B4-BE49-F238E27FC236}">
                  <a16:creationId xmlns:a16="http://schemas.microsoft.com/office/drawing/2014/main" id="{C3B90412-2692-024B-A14A-43694985D09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4320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2" name="Line 156">
              <a:extLst>
                <a:ext uri="{FF2B5EF4-FFF2-40B4-BE49-F238E27FC236}">
                  <a16:creationId xmlns:a16="http://schemas.microsoft.com/office/drawing/2014/main" id="{E51895A1-986B-F04B-9990-2528DF7073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Freeform 157">
              <a:extLst>
                <a:ext uri="{FF2B5EF4-FFF2-40B4-BE49-F238E27FC236}">
                  <a16:creationId xmlns:a16="http://schemas.microsoft.com/office/drawing/2014/main" id="{1445776C-756E-0B4D-B089-61639E0FE0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368" y="1417"/>
              <a:ext cx="49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158">
              <a:extLst>
                <a:ext uri="{FF2B5EF4-FFF2-40B4-BE49-F238E27FC236}">
                  <a16:creationId xmlns:a16="http://schemas.microsoft.com/office/drawing/2014/main" id="{2CF02B0F-C7F3-2C43-87F9-36CC9FBE11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159">
              <a:extLst>
                <a:ext uri="{FF2B5EF4-FFF2-40B4-BE49-F238E27FC236}">
                  <a16:creationId xmlns:a16="http://schemas.microsoft.com/office/drawing/2014/main" id="{3CEA0E8B-A4D8-4640-B896-20AFC3EAE6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475">
            <a:extLst>
              <a:ext uri="{FF2B5EF4-FFF2-40B4-BE49-F238E27FC236}">
                <a16:creationId xmlns:a16="http://schemas.microsoft.com/office/drawing/2014/main" id="{CB97EA5D-E567-B440-86D7-EF9EBA32CA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81000" cy="609600"/>
            <a:chOff x="3648" y="1344"/>
            <a:chExt cx="240" cy="384"/>
          </a:xfrm>
        </p:grpSpPr>
        <p:sp>
          <p:nvSpPr>
            <p:cNvPr id="15576" name="Freeform 162">
              <a:extLst>
                <a:ext uri="{FF2B5EF4-FFF2-40B4-BE49-F238E27FC236}">
                  <a16:creationId xmlns:a16="http://schemas.microsoft.com/office/drawing/2014/main" id="{1BF51169-A088-0749-A075-B5AE1036E3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Line 163">
              <a:extLst>
                <a:ext uri="{FF2B5EF4-FFF2-40B4-BE49-F238E27FC236}">
                  <a16:creationId xmlns:a16="http://schemas.microsoft.com/office/drawing/2014/main" id="{8DA3B30B-E5C0-C04D-94B1-37999E9E1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8" name="Freeform 164">
              <a:extLst>
                <a:ext uri="{FF2B5EF4-FFF2-40B4-BE49-F238E27FC236}">
                  <a16:creationId xmlns:a16="http://schemas.microsoft.com/office/drawing/2014/main" id="{D0E24F57-62D5-7C48-9A4F-91B5A0A87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611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165">
              <a:extLst>
                <a:ext uri="{FF2B5EF4-FFF2-40B4-BE49-F238E27FC236}">
                  <a16:creationId xmlns:a16="http://schemas.microsoft.com/office/drawing/2014/main" id="{7D15C695-782C-3043-9B33-941E3D99E5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Line 166">
              <a:extLst>
                <a:ext uri="{FF2B5EF4-FFF2-40B4-BE49-F238E27FC236}">
                  <a16:creationId xmlns:a16="http://schemas.microsoft.com/office/drawing/2014/main" id="{64894CB1-374E-1C48-8BBE-39037E67EF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5" name="Group 208">
            <a:extLst>
              <a:ext uri="{FF2B5EF4-FFF2-40B4-BE49-F238E27FC236}">
                <a16:creationId xmlns:a16="http://schemas.microsoft.com/office/drawing/2014/main" id="{0BD41D28-EE08-B24B-9BF6-97CB4D281028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3124200"/>
            <a:ext cx="306387" cy="990600"/>
            <a:chOff x="4223" y="1728"/>
            <a:chExt cx="193" cy="624"/>
          </a:xfrm>
        </p:grpSpPr>
        <p:sp>
          <p:nvSpPr>
            <p:cNvPr id="15572" name="Line 197">
              <a:extLst>
                <a:ext uri="{FF2B5EF4-FFF2-40B4-BE49-F238E27FC236}">
                  <a16:creationId xmlns:a16="http://schemas.microsoft.com/office/drawing/2014/main" id="{DF5CFF87-4FD5-FA47-B11A-F10668A48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728"/>
              <a:ext cx="0" cy="2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198">
              <a:extLst>
                <a:ext uri="{FF2B5EF4-FFF2-40B4-BE49-F238E27FC236}">
                  <a16:creationId xmlns:a16="http://schemas.microsoft.com/office/drawing/2014/main" id="{90CF1BE6-66BD-7F4B-AF98-F99180868A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983"/>
              <a:ext cx="0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199">
              <a:extLst>
                <a:ext uri="{FF2B5EF4-FFF2-40B4-BE49-F238E27FC236}">
                  <a16:creationId xmlns:a16="http://schemas.microsoft.com/office/drawing/2014/main" id="{C7BB02F5-5593-8E49-8EF6-678B83102B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3" y="1947"/>
              <a:ext cx="1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" name="Arc 200">
              <a:extLst>
                <a:ext uri="{FF2B5EF4-FFF2-40B4-BE49-F238E27FC236}">
                  <a16:creationId xmlns:a16="http://schemas.microsoft.com/office/drawing/2014/main" id="{04C4D332-CCFA-8D4D-8C27-149FAA0DFB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3" y="1983"/>
              <a:ext cx="192" cy="369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</a:path>
                <a:path w="14870" h="21600" stroke="0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  <a:lnTo>
                    <a:pt x="7430" y="21600"/>
                  </a:lnTo>
                  <a:lnTo>
                    <a:pt x="0" y="1318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33">
            <a:extLst>
              <a:ext uri="{FF2B5EF4-FFF2-40B4-BE49-F238E27FC236}">
                <a16:creationId xmlns:a16="http://schemas.microsoft.com/office/drawing/2014/main" id="{FE68DFE9-F155-8E47-BF7A-A6B0CA55AE3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715000"/>
            <a:ext cx="304800" cy="76200"/>
            <a:chOff x="2304" y="2592"/>
            <a:chExt cx="192" cy="48"/>
          </a:xfrm>
        </p:grpSpPr>
        <p:sp>
          <p:nvSpPr>
            <p:cNvPr id="15569" name="Arc 234">
              <a:extLst>
                <a:ext uri="{FF2B5EF4-FFF2-40B4-BE49-F238E27FC236}">
                  <a16:creationId xmlns:a16="http://schemas.microsoft.com/office/drawing/2014/main" id="{66880B80-F691-5140-829B-EDF9FD61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235">
              <a:extLst>
                <a:ext uri="{FF2B5EF4-FFF2-40B4-BE49-F238E27FC236}">
                  <a16:creationId xmlns:a16="http://schemas.microsoft.com/office/drawing/2014/main" id="{6A3A5D31-992F-C649-955F-E53E2692D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36">
              <a:extLst>
                <a:ext uri="{FF2B5EF4-FFF2-40B4-BE49-F238E27FC236}">
                  <a16:creationId xmlns:a16="http://schemas.microsoft.com/office/drawing/2014/main" id="{67E1EDBD-70E5-214F-8006-968C63F89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40">
            <a:extLst>
              <a:ext uri="{FF2B5EF4-FFF2-40B4-BE49-F238E27FC236}">
                <a16:creationId xmlns:a16="http://schemas.microsoft.com/office/drawing/2014/main" id="{ED452567-70BD-744A-9713-8B6DAE61339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715000"/>
            <a:ext cx="457200" cy="76200"/>
            <a:chOff x="3216" y="3936"/>
            <a:chExt cx="288" cy="48"/>
          </a:xfrm>
        </p:grpSpPr>
        <p:sp>
          <p:nvSpPr>
            <p:cNvPr id="15567" name="Freeform 241">
              <a:extLst>
                <a:ext uri="{FF2B5EF4-FFF2-40B4-BE49-F238E27FC236}">
                  <a16:creationId xmlns:a16="http://schemas.microsoft.com/office/drawing/2014/main" id="{91A9DFD6-82E6-F54E-8559-107D4E27B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Line 242">
              <a:extLst>
                <a:ext uri="{FF2B5EF4-FFF2-40B4-BE49-F238E27FC236}">
                  <a16:creationId xmlns:a16="http://schemas.microsoft.com/office/drawing/2014/main" id="{D0E94C5B-BF1A-8747-A959-0010301D8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8" name="Group 243">
            <a:extLst>
              <a:ext uri="{FF2B5EF4-FFF2-40B4-BE49-F238E27FC236}">
                <a16:creationId xmlns:a16="http://schemas.microsoft.com/office/drawing/2014/main" id="{D507B477-EF74-C345-AB58-4C7209BE164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152400" cy="152400"/>
            <a:chOff x="3360" y="1968"/>
            <a:chExt cx="96" cy="96"/>
          </a:xfrm>
        </p:grpSpPr>
        <p:sp>
          <p:nvSpPr>
            <p:cNvPr id="15565" name="Rectangle 244">
              <a:extLst>
                <a:ext uri="{FF2B5EF4-FFF2-40B4-BE49-F238E27FC236}">
                  <a16:creationId xmlns:a16="http://schemas.microsoft.com/office/drawing/2014/main" id="{3D03F990-0891-D744-84F6-ABECD68724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6" name="Oval 245">
              <a:extLst>
                <a:ext uri="{FF2B5EF4-FFF2-40B4-BE49-F238E27FC236}">
                  <a16:creationId xmlns:a16="http://schemas.microsoft.com/office/drawing/2014/main" id="{9DDDF63C-F268-AF40-B9C5-16D6CB963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89" name="Group 249">
            <a:extLst>
              <a:ext uri="{FF2B5EF4-FFF2-40B4-BE49-F238E27FC236}">
                <a16:creationId xmlns:a16="http://schemas.microsoft.com/office/drawing/2014/main" id="{36F4FC7C-83DF-8A40-8EE0-9E2D359085E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152400" cy="152400"/>
            <a:chOff x="1248" y="720"/>
            <a:chExt cx="96" cy="96"/>
          </a:xfrm>
        </p:grpSpPr>
        <p:sp>
          <p:nvSpPr>
            <p:cNvPr id="15563" name="Oval 250">
              <a:extLst>
                <a:ext uri="{FF2B5EF4-FFF2-40B4-BE49-F238E27FC236}">
                  <a16:creationId xmlns:a16="http://schemas.microsoft.com/office/drawing/2014/main" id="{DB3CF5B3-8630-3446-B705-B2CC95C052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750"/>
              <a:ext cx="35" cy="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4" name="Rectangle 251">
              <a:extLst>
                <a:ext uri="{FF2B5EF4-FFF2-40B4-BE49-F238E27FC236}">
                  <a16:creationId xmlns:a16="http://schemas.microsoft.com/office/drawing/2014/main" id="{874062D7-691C-0642-9475-FB10399E8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5390" name="Freeform 253">
            <a:extLst>
              <a:ext uri="{FF2B5EF4-FFF2-40B4-BE49-F238E27FC236}">
                <a16:creationId xmlns:a16="http://schemas.microsoft.com/office/drawing/2014/main" id="{BB721A4F-9C88-7D43-9037-586CEA1DEBF2}"/>
              </a:ext>
            </a:extLst>
          </p:cNvPr>
          <p:cNvSpPr>
            <a:spLocks/>
          </p:cNvSpPr>
          <p:nvPr/>
        </p:nvSpPr>
        <p:spPr bwMode="auto">
          <a:xfrm>
            <a:off x="7391400" y="6019800"/>
            <a:ext cx="228600" cy="1524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0 w 288"/>
              <a:gd name="T5" fmla="*/ 2147483646 h 192"/>
              <a:gd name="T6" fmla="*/ 0 w 288"/>
              <a:gd name="T7" fmla="*/ 0 h 192"/>
              <a:gd name="T8" fmla="*/ 2147483646 w 288"/>
              <a:gd name="T9" fmla="*/ 0 h 192"/>
              <a:gd name="T10" fmla="*/ 2147483646 w 288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192"/>
              <a:gd name="T20" fmla="*/ 288 w 288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192">
                <a:moveTo>
                  <a:pt x="288" y="96"/>
                </a:moveTo>
                <a:lnTo>
                  <a:pt x="144" y="192"/>
                </a:lnTo>
                <a:lnTo>
                  <a:pt x="0" y="192"/>
                </a:lnTo>
                <a:lnTo>
                  <a:pt x="0" y="0"/>
                </a:lnTo>
                <a:lnTo>
                  <a:pt x="144" y="0"/>
                </a:lnTo>
                <a:lnTo>
                  <a:pt x="288" y="96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254">
            <a:extLst>
              <a:ext uri="{FF2B5EF4-FFF2-40B4-BE49-F238E27FC236}">
                <a16:creationId xmlns:a16="http://schemas.microsoft.com/office/drawing/2014/main" id="{7842DFE1-5500-8544-BC5E-417BA33CDECD}"/>
              </a:ext>
            </a:extLst>
          </p:cNvPr>
          <p:cNvSpPr>
            <a:spLocks/>
          </p:cNvSpPr>
          <p:nvPr/>
        </p:nvSpPr>
        <p:spPr bwMode="auto">
          <a:xfrm>
            <a:off x="7772400" y="6019800"/>
            <a:ext cx="304800" cy="152400"/>
          </a:xfrm>
          <a:custGeom>
            <a:avLst/>
            <a:gdLst>
              <a:gd name="T0" fmla="*/ 0 w 144"/>
              <a:gd name="T1" fmla="*/ 2147483646 h 96"/>
              <a:gd name="T2" fmla="*/ 2147483646 w 144"/>
              <a:gd name="T3" fmla="*/ 0 h 96"/>
              <a:gd name="T4" fmla="*/ 2147483646 w 144"/>
              <a:gd name="T5" fmla="*/ 0 h 96"/>
              <a:gd name="T6" fmla="*/ 2147483646 w 144"/>
              <a:gd name="T7" fmla="*/ 2147483646 h 96"/>
              <a:gd name="T8" fmla="*/ 2147483646 w 144"/>
              <a:gd name="T9" fmla="*/ 2147483646 h 96"/>
              <a:gd name="T10" fmla="*/ 2147483646 w 144"/>
              <a:gd name="T11" fmla="*/ 2147483646 h 96"/>
              <a:gd name="T12" fmla="*/ 0 w 14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96"/>
              <a:gd name="T23" fmla="*/ 144 w 144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96">
                <a:moveTo>
                  <a:pt x="0" y="48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96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2" name="Group 255">
            <a:extLst>
              <a:ext uri="{FF2B5EF4-FFF2-40B4-BE49-F238E27FC236}">
                <a16:creationId xmlns:a16="http://schemas.microsoft.com/office/drawing/2014/main" id="{9A67137B-395B-C144-97AD-F572BC8EE0D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19600"/>
            <a:ext cx="304800" cy="762000"/>
            <a:chOff x="4800" y="144"/>
            <a:chExt cx="384" cy="1824"/>
          </a:xfrm>
        </p:grpSpPr>
        <p:sp>
          <p:nvSpPr>
            <p:cNvPr id="15557" name="Line 256">
              <a:extLst>
                <a:ext uri="{FF2B5EF4-FFF2-40B4-BE49-F238E27FC236}">
                  <a16:creationId xmlns:a16="http://schemas.microsoft.com/office/drawing/2014/main" id="{8B407C43-2698-3A4D-807E-FFF7C3B1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Line 257">
              <a:extLst>
                <a:ext uri="{FF2B5EF4-FFF2-40B4-BE49-F238E27FC236}">
                  <a16:creationId xmlns:a16="http://schemas.microsoft.com/office/drawing/2014/main" id="{106DA4A3-657D-BB45-868C-8B90B8228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9" name="Line 258">
              <a:extLst>
                <a:ext uri="{FF2B5EF4-FFF2-40B4-BE49-F238E27FC236}">
                  <a16:creationId xmlns:a16="http://schemas.microsoft.com/office/drawing/2014/main" id="{1849CF8C-D15B-E44E-BF67-F35B3E25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Line 259">
              <a:extLst>
                <a:ext uri="{FF2B5EF4-FFF2-40B4-BE49-F238E27FC236}">
                  <a16:creationId xmlns:a16="http://schemas.microsoft.com/office/drawing/2014/main" id="{EA9C8DD8-80F8-7A47-A212-EDB5AECCE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Line 260">
              <a:extLst>
                <a:ext uri="{FF2B5EF4-FFF2-40B4-BE49-F238E27FC236}">
                  <a16:creationId xmlns:a16="http://schemas.microsoft.com/office/drawing/2014/main" id="{2ECB485C-60AA-0840-8A51-688227C02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261">
              <a:extLst>
                <a:ext uri="{FF2B5EF4-FFF2-40B4-BE49-F238E27FC236}">
                  <a16:creationId xmlns:a16="http://schemas.microsoft.com/office/drawing/2014/main" id="{49CDD30C-C559-E944-A8C5-E32FD420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00">
            <a:extLst>
              <a:ext uri="{FF2B5EF4-FFF2-40B4-BE49-F238E27FC236}">
                <a16:creationId xmlns:a16="http://schemas.microsoft.com/office/drawing/2014/main" id="{0E5B57BE-1C88-494B-851D-0F6644624B1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124200"/>
            <a:ext cx="533400" cy="762000"/>
            <a:chOff x="4896" y="1728"/>
            <a:chExt cx="336" cy="480"/>
          </a:xfrm>
        </p:grpSpPr>
        <p:grpSp>
          <p:nvGrpSpPr>
            <p:cNvPr id="15527" name="Group 267">
              <a:extLst>
                <a:ext uri="{FF2B5EF4-FFF2-40B4-BE49-F238E27FC236}">
                  <a16:creationId xmlns:a16="http://schemas.microsoft.com/office/drawing/2014/main" id="{A1B5252E-2DAE-5341-9E97-4722039FA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44" name="Arc 268">
                <a:extLst>
                  <a:ext uri="{FF2B5EF4-FFF2-40B4-BE49-F238E27FC236}">
                    <a16:creationId xmlns:a16="http://schemas.microsoft.com/office/drawing/2014/main" id="{04A6F6F6-A3CD-2F44-8BA9-8D043A4B92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5" name="Arc 269">
                <a:extLst>
                  <a:ext uri="{FF2B5EF4-FFF2-40B4-BE49-F238E27FC236}">
                    <a16:creationId xmlns:a16="http://schemas.microsoft.com/office/drawing/2014/main" id="{440102DA-A869-4F49-BAE6-DAE03887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Arc 270">
                <a:extLst>
                  <a:ext uri="{FF2B5EF4-FFF2-40B4-BE49-F238E27FC236}">
                    <a16:creationId xmlns:a16="http://schemas.microsoft.com/office/drawing/2014/main" id="{84635E18-1CA7-ED42-BD24-97E413DE15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7" name="Arc 271">
                <a:extLst>
                  <a:ext uri="{FF2B5EF4-FFF2-40B4-BE49-F238E27FC236}">
                    <a16:creationId xmlns:a16="http://schemas.microsoft.com/office/drawing/2014/main" id="{FC9CDDCE-DF23-7744-B290-BD0F89768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8" name="Line 272">
                <a:extLst>
                  <a:ext uri="{FF2B5EF4-FFF2-40B4-BE49-F238E27FC236}">
                    <a16:creationId xmlns:a16="http://schemas.microsoft.com/office/drawing/2014/main" id="{855C03F3-235C-784A-A5B4-1BA0B4970A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9" name="Line 273">
                <a:extLst>
                  <a:ext uri="{FF2B5EF4-FFF2-40B4-BE49-F238E27FC236}">
                    <a16:creationId xmlns:a16="http://schemas.microsoft.com/office/drawing/2014/main" id="{0BEF880C-71C5-E440-9C52-ADB5CFE1AB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0" name="Arc 274">
                <a:extLst>
                  <a:ext uri="{FF2B5EF4-FFF2-40B4-BE49-F238E27FC236}">
                    <a16:creationId xmlns:a16="http://schemas.microsoft.com/office/drawing/2014/main" id="{C76AEA4E-5017-F642-911B-C6A5FAF11D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1" name="Arc 275">
                <a:extLst>
                  <a:ext uri="{FF2B5EF4-FFF2-40B4-BE49-F238E27FC236}">
                    <a16:creationId xmlns:a16="http://schemas.microsoft.com/office/drawing/2014/main" id="{31FB3C24-5CE3-2743-8060-ACDA92464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2" name="Arc 276">
                <a:extLst>
                  <a:ext uri="{FF2B5EF4-FFF2-40B4-BE49-F238E27FC236}">
                    <a16:creationId xmlns:a16="http://schemas.microsoft.com/office/drawing/2014/main" id="{A57ABF10-F7BD-DE4D-A17D-268E5331FF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3" name="Arc 277">
                <a:extLst>
                  <a:ext uri="{FF2B5EF4-FFF2-40B4-BE49-F238E27FC236}">
                    <a16:creationId xmlns:a16="http://schemas.microsoft.com/office/drawing/2014/main" id="{667418DA-253B-0B43-9638-35B942442F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4" name="Arc 278">
                <a:extLst>
                  <a:ext uri="{FF2B5EF4-FFF2-40B4-BE49-F238E27FC236}">
                    <a16:creationId xmlns:a16="http://schemas.microsoft.com/office/drawing/2014/main" id="{9BF18FE0-E593-074D-A91E-22A3B954C1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5" name="Arc 279">
                <a:extLst>
                  <a:ext uri="{FF2B5EF4-FFF2-40B4-BE49-F238E27FC236}">
                    <a16:creationId xmlns:a16="http://schemas.microsoft.com/office/drawing/2014/main" id="{06B1DE0C-B156-194A-94EE-E95B0B4AF6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6" name="Arc 280">
                <a:extLst>
                  <a:ext uri="{FF2B5EF4-FFF2-40B4-BE49-F238E27FC236}">
                    <a16:creationId xmlns:a16="http://schemas.microsoft.com/office/drawing/2014/main" id="{79B86ADC-E702-1841-8341-48B7547980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28" name="Group 281">
              <a:extLst>
                <a:ext uri="{FF2B5EF4-FFF2-40B4-BE49-F238E27FC236}">
                  <a16:creationId xmlns:a16="http://schemas.microsoft.com/office/drawing/2014/main" id="{BF9A0619-B595-304F-BB14-D00A051A75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31" name="Arc 282">
                <a:extLst>
                  <a:ext uri="{FF2B5EF4-FFF2-40B4-BE49-F238E27FC236}">
                    <a16:creationId xmlns:a16="http://schemas.microsoft.com/office/drawing/2014/main" id="{E7EE26D7-41BB-BD40-887F-F2BE779B96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2" name="Arc 283">
                <a:extLst>
                  <a:ext uri="{FF2B5EF4-FFF2-40B4-BE49-F238E27FC236}">
                    <a16:creationId xmlns:a16="http://schemas.microsoft.com/office/drawing/2014/main" id="{F74E8ABC-2264-7949-944C-F573F00C4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3" name="Arc 284">
                <a:extLst>
                  <a:ext uri="{FF2B5EF4-FFF2-40B4-BE49-F238E27FC236}">
                    <a16:creationId xmlns:a16="http://schemas.microsoft.com/office/drawing/2014/main" id="{27FA80AE-4AD9-914D-8344-81B87E6D7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4" name="Arc 285">
                <a:extLst>
                  <a:ext uri="{FF2B5EF4-FFF2-40B4-BE49-F238E27FC236}">
                    <a16:creationId xmlns:a16="http://schemas.microsoft.com/office/drawing/2014/main" id="{5B6ABB43-F268-8448-939D-AD40E94E01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5" name="Line 286">
                <a:extLst>
                  <a:ext uri="{FF2B5EF4-FFF2-40B4-BE49-F238E27FC236}">
                    <a16:creationId xmlns:a16="http://schemas.microsoft.com/office/drawing/2014/main" id="{7A8A01CC-5F14-8E46-96D3-F9BD04C271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Line 287">
                <a:extLst>
                  <a:ext uri="{FF2B5EF4-FFF2-40B4-BE49-F238E27FC236}">
                    <a16:creationId xmlns:a16="http://schemas.microsoft.com/office/drawing/2014/main" id="{B7056640-47D9-684F-84FD-7A46238EFB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7" name="Arc 288">
                <a:extLst>
                  <a:ext uri="{FF2B5EF4-FFF2-40B4-BE49-F238E27FC236}">
                    <a16:creationId xmlns:a16="http://schemas.microsoft.com/office/drawing/2014/main" id="{91A741E0-294D-FA43-93DD-09492AC995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8" name="Arc 289">
                <a:extLst>
                  <a:ext uri="{FF2B5EF4-FFF2-40B4-BE49-F238E27FC236}">
                    <a16:creationId xmlns:a16="http://schemas.microsoft.com/office/drawing/2014/main" id="{F14E163A-0A52-9B4F-9B1F-B84E0548A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Arc 290">
                <a:extLst>
                  <a:ext uri="{FF2B5EF4-FFF2-40B4-BE49-F238E27FC236}">
                    <a16:creationId xmlns:a16="http://schemas.microsoft.com/office/drawing/2014/main" id="{034BA4FA-6D6C-8B45-B794-07E3700F5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0" name="Arc 291">
                <a:extLst>
                  <a:ext uri="{FF2B5EF4-FFF2-40B4-BE49-F238E27FC236}">
                    <a16:creationId xmlns:a16="http://schemas.microsoft.com/office/drawing/2014/main" id="{46DBB571-545D-BC44-9CE3-B9A481714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1" name="Arc 292">
                <a:extLst>
                  <a:ext uri="{FF2B5EF4-FFF2-40B4-BE49-F238E27FC236}">
                    <a16:creationId xmlns:a16="http://schemas.microsoft.com/office/drawing/2014/main" id="{C0E16605-5A6C-E948-92BC-5F5449BDA8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2" name="Arc 293">
                <a:extLst>
                  <a:ext uri="{FF2B5EF4-FFF2-40B4-BE49-F238E27FC236}">
                    <a16:creationId xmlns:a16="http://schemas.microsoft.com/office/drawing/2014/main" id="{D94B2D6A-A5EC-9F4C-BE17-73A9C44780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3" name="Arc 294">
                <a:extLst>
                  <a:ext uri="{FF2B5EF4-FFF2-40B4-BE49-F238E27FC236}">
                    <a16:creationId xmlns:a16="http://schemas.microsoft.com/office/drawing/2014/main" id="{8F363F17-8917-7849-BCBD-FC516063FB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29" name="Line 295">
              <a:extLst>
                <a:ext uri="{FF2B5EF4-FFF2-40B4-BE49-F238E27FC236}">
                  <a16:creationId xmlns:a16="http://schemas.microsoft.com/office/drawing/2014/main" id="{FD0C3642-4CA5-2742-A72D-C44FA36E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30" name="Line 296">
              <a:extLst>
                <a:ext uri="{FF2B5EF4-FFF2-40B4-BE49-F238E27FC236}">
                  <a16:creationId xmlns:a16="http://schemas.microsoft.com/office/drawing/2014/main" id="{BD07066E-C982-C548-BC57-83C4B397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4" name="Group 379">
            <a:extLst>
              <a:ext uri="{FF2B5EF4-FFF2-40B4-BE49-F238E27FC236}">
                <a16:creationId xmlns:a16="http://schemas.microsoft.com/office/drawing/2014/main" id="{E1DF7E3E-F420-C24E-984F-1C33E27D858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381000" cy="609600"/>
            <a:chOff x="4272" y="240"/>
            <a:chExt cx="480" cy="768"/>
          </a:xfrm>
        </p:grpSpPr>
        <p:grpSp>
          <p:nvGrpSpPr>
            <p:cNvPr id="15521" name="Group 380">
              <a:extLst>
                <a:ext uri="{FF2B5EF4-FFF2-40B4-BE49-F238E27FC236}">
                  <a16:creationId xmlns:a16="http://schemas.microsoft.com/office/drawing/2014/main" id="{1DAA537D-BF1E-F246-BAAF-277FF433B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"/>
              <a:ext cx="480" cy="768"/>
              <a:chOff x="480" y="1200"/>
              <a:chExt cx="480" cy="768"/>
            </a:xfrm>
          </p:grpSpPr>
          <p:sp>
            <p:nvSpPr>
              <p:cNvPr id="15523" name="Freeform 381">
                <a:extLst>
                  <a:ext uri="{FF2B5EF4-FFF2-40B4-BE49-F238E27FC236}">
                    <a16:creationId xmlns:a16="http://schemas.microsoft.com/office/drawing/2014/main" id="{F9C310B9-9D67-3140-85DB-10A113FF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20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382">
                <a:extLst>
                  <a:ext uri="{FF2B5EF4-FFF2-40B4-BE49-F238E27FC236}">
                    <a16:creationId xmlns:a16="http://schemas.microsoft.com/office/drawing/2014/main" id="{C1DA422C-CD7C-8642-A9FD-C9747D91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383">
                <a:extLst>
                  <a:ext uri="{FF2B5EF4-FFF2-40B4-BE49-F238E27FC236}">
                    <a16:creationId xmlns:a16="http://schemas.microsoft.com/office/drawing/2014/main" id="{2FC737C6-245B-1240-A985-A04BB479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96" cy="96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Line 384">
                <a:extLst>
                  <a:ext uri="{FF2B5EF4-FFF2-40B4-BE49-F238E27FC236}">
                    <a16:creationId xmlns:a16="http://schemas.microsoft.com/office/drawing/2014/main" id="{90F4B791-FD69-AB4B-A362-FA5ACBD9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2" name="Line 385">
              <a:extLst>
                <a:ext uri="{FF2B5EF4-FFF2-40B4-BE49-F238E27FC236}">
                  <a16:creationId xmlns:a16="http://schemas.microsoft.com/office/drawing/2014/main" id="{B6506D0D-0F7F-3744-8404-745BEBD5D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5" name="Group 386">
            <a:extLst>
              <a:ext uri="{FF2B5EF4-FFF2-40B4-BE49-F238E27FC236}">
                <a16:creationId xmlns:a16="http://schemas.microsoft.com/office/drawing/2014/main" id="{356D243B-FF41-984C-91D1-121016352EC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381000" cy="609600"/>
            <a:chOff x="4848" y="240"/>
            <a:chExt cx="480" cy="768"/>
          </a:xfrm>
        </p:grpSpPr>
        <p:sp>
          <p:nvSpPr>
            <p:cNvPr id="15516" name="Freeform 387">
              <a:extLst>
                <a:ext uri="{FF2B5EF4-FFF2-40B4-BE49-F238E27FC236}">
                  <a16:creationId xmlns:a16="http://schemas.microsoft.com/office/drawing/2014/main" id="{6757BDCE-8682-F049-9320-50A1ABB024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8" y="2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192 h 768"/>
                <a:gd name="T6" fmla="*/ 192 w 192"/>
                <a:gd name="T7" fmla="*/ 576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Line 388">
              <a:extLst>
                <a:ext uri="{FF2B5EF4-FFF2-40B4-BE49-F238E27FC236}">
                  <a16:creationId xmlns:a16="http://schemas.microsoft.com/office/drawing/2014/main" id="{B4240AA7-DF2A-A947-903E-661B2CFB7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6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Freeform 389">
              <a:extLst>
                <a:ext uri="{FF2B5EF4-FFF2-40B4-BE49-F238E27FC236}">
                  <a16:creationId xmlns:a16="http://schemas.microsoft.com/office/drawing/2014/main" id="{3E066DA7-A5DD-2246-8FA4-3081CBF8D12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96" y="384"/>
              <a:ext cx="96" cy="96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Line 390">
              <a:extLst>
                <a:ext uri="{FF2B5EF4-FFF2-40B4-BE49-F238E27FC236}">
                  <a16:creationId xmlns:a16="http://schemas.microsoft.com/office/drawing/2014/main" id="{D6E99D1C-4D83-3145-8AAA-CD96E1C6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0" name="Line 391">
              <a:extLst>
                <a:ext uri="{FF2B5EF4-FFF2-40B4-BE49-F238E27FC236}">
                  <a16:creationId xmlns:a16="http://schemas.microsoft.com/office/drawing/2014/main" id="{B39AA68D-361D-FA47-A836-791ADAEA0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6" name="Group 420">
            <a:extLst>
              <a:ext uri="{FF2B5EF4-FFF2-40B4-BE49-F238E27FC236}">
                <a16:creationId xmlns:a16="http://schemas.microsoft.com/office/drawing/2014/main" id="{813F3F6F-254E-CC46-A58E-2A2D4F0D9B8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419600"/>
            <a:ext cx="304800" cy="762000"/>
            <a:chOff x="5136" y="2784"/>
            <a:chExt cx="192" cy="480"/>
          </a:xfrm>
        </p:grpSpPr>
        <p:sp>
          <p:nvSpPr>
            <p:cNvPr id="15507" name="Oval 403">
              <a:extLst>
                <a:ext uri="{FF2B5EF4-FFF2-40B4-BE49-F238E27FC236}">
                  <a16:creationId xmlns:a16="http://schemas.microsoft.com/office/drawing/2014/main" id="{EA045F5C-2527-1D4C-9848-4ED7F527C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292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08" name="Line 404">
              <a:extLst>
                <a:ext uri="{FF2B5EF4-FFF2-40B4-BE49-F238E27FC236}">
                  <a16:creationId xmlns:a16="http://schemas.microsoft.com/office/drawing/2014/main" id="{0BC27FEC-B713-364E-848D-E7BD693638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Line 405">
              <a:extLst>
                <a:ext uri="{FF2B5EF4-FFF2-40B4-BE49-F238E27FC236}">
                  <a16:creationId xmlns:a16="http://schemas.microsoft.com/office/drawing/2014/main" id="{200806A5-2616-F645-AB29-8DB628E08F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10" name="Group 413">
              <a:extLst>
                <a:ext uri="{FF2B5EF4-FFF2-40B4-BE49-F238E27FC236}">
                  <a16:creationId xmlns:a16="http://schemas.microsoft.com/office/drawing/2014/main" id="{48D19470-9959-E645-82D4-1B340876C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4" name="Line 410">
                <a:extLst>
                  <a:ext uri="{FF2B5EF4-FFF2-40B4-BE49-F238E27FC236}">
                    <a16:creationId xmlns:a16="http://schemas.microsoft.com/office/drawing/2014/main" id="{99694B4E-5FB6-704E-9455-4A8606D23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5" name="Line 411">
                <a:extLst>
                  <a:ext uri="{FF2B5EF4-FFF2-40B4-BE49-F238E27FC236}">
                    <a16:creationId xmlns:a16="http://schemas.microsoft.com/office/drawing/2014/main" id="{ADE51F8F-19AF-D44F-9BBA-6526741D9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11" name="Group 417">
              <a:extLst>
                <a:ext uri="{FF2B5EF4-FFF2-40B4-BE49-F238E27FC236}">
                  <a16:creationId xmlns:a16="http://schemas.microsoft.com/office/drawing/2014/main" id="{51763259-872D-7D49-B8BE-03CD8C453DF2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2" name="Line 418">
                <a:extLst>
                  <a:ext uri="{FF2B5EF4-FFF2-40B4-BE49-F238E27FC236}">
                    <a16:creationId xmlns:a16="http://schemas.microsoft.com/office/drawing/2014/main" id="{50212F05-350F-F345-9A6B-4ECAC410F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Line 419">
                <a:extLst>
                  <a:ext uri="{FF2B5EF4-FFF2-40B4-BE49-F238E27FC236}">
                    <a16:creationId xmlns:a16="http://schemas.microsoft.com/office/drawing/2014/main" id="{6EB414EC-A56B-0F40-965B-4A8812D90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97" name="Group 38">
            <a:extLst>
              <a:ext uri="{FF2B5EF4-FFF2-40B4-BE49-F238E27FC236}">
                <a16:creationId xmlns:a16="http://schemas.microsoft.com/office/drawing/2014/main" id="{53B6C5B7-3F79-D741-BBA9-0D7027E91E7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7800"/>
            <a:ext cx="1676400" cy="1371600"/>
            <a:chOff x="768" y="240"/>
            <a:chExt cx="1056" cy="864"/>
          </a:xfrm>
        </p:grpSpPr>
        <p:grpSp>
          <p:nvGrpSpPr>
            <p:cNvPr id="15499" name="Group 39">
              <a:extLst>
                <a:ext uri="{FF2B5EF4-FFF2-40B4-BE49-F238E27FC236}">
                  <a16:creationId xmlns:a16="http://schemas.microsoft.com/office/drawing/2014/main" id="{925F3E7D-F665-974A-BDF9-201C9F6E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503" name="Line 40">
                <a:extLst>
                  <a:ext uri="{FF2B5EF4-FFF2-40B4-BE49-F238E27FC236}">
                    <a16:creationId xmlns:a16="http://schemas.microsoft.com/office/drawing/2014/main" id="{69527592-E044-7B48-B4E8-ACAAAD7C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41">
                <a:extLst>
                  <a:ext uri="{FF2B5EF4-FFF2-40B4-BE49-F238E27FC236}">
                    <a16:creationId xmlns:a16="http://schemas.microsoft.com/office/drawing/2014/main" id="{25080C26-F5DE-6A42-A501-926E5E354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Line 42">
                <a:extLst>
                  <a:ext uri="{FF2B5EF4-FFF2-40B4-BE49-F238E27FC236}">
                    <a16:creationId xmlns:a16="http://schemas.microsoft.com/office/drawing/2014/main" id="{99C7CBC4-3350-BA41-9A6C-13743ECD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Freeform 43">
                <a:extLst>
                  <a:ext uri="{FF2B5EF4-FFF2-40B4-BE49-F238E27FC236}">
                    <a16:creationId xmlns:a16="http://schemas.microsoft.com/office/drawing/2014/main" id="{20B8594A-A942-FD44-A9A4-DCA623A38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120 w 432"/>
                  <a:gd name="T1" fmla="*/ 779 h 768"/>
                  <a:gd name="T2" fmla="*/ 0 w 432"/>
                  <a:gd name="T3" fmla="*/ 1558 h 768"/>
                  <a:gd name="T4" fmla="*/ 0 w 432"/>
                  <a:gd name="T5" fmla="*/ 0 h 768"/>
                  <a:gd name="T6" fmla="*/ 6120 w 432"/>
                  <a:gd name="T7" fmla="*/ 779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0" name="Line 44">
              <a:extLst>
                <a:ext uri="{FF2B5EF4-FFF2-40B4-BE49-F238E27FC236}">
                  <a16:creationId xmlns:a16="http://schemas.microsoft.com/office/drawing/2014/main" id="{19344CA6-0AE6-A74E-978D-EFD341EA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45">
              <a:extLst>
                <a:ext uri="{FF2B5EF4-FFF2-40B4-BE49-F238E27FC236}">
                  <a16:creationId xmlns:a16="http://schemas.microsoft.com/office/drawing/2014/main" id="{3684B7B8-2D3A-284F-B725-1906D0D2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Line 46">
              <a:extLst>
                <a:ext uri="{FF2B5EF4-FFF2-40B4-BE49-F238E27FC236}">
                  <a16:creationId xmlns:a16="http://schemas.microsoft.com/office/drawing/2014/main" id="{851941DA-B2D7-1644-B91F-3016D60C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8" name="Group 43">
            <a:extLst>
              <a:ext uri="{FF2B5EF4-FFF2-40B4-BE49-F238E27FC236}">
                <a16:creationId xmlns:a16="http://schemas.microsoft.com/office/drawing/2014/main" id="{4ACA0D03-732F-0D42-9626-7C5999B6278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914400" cy="685800"/>
            <a:chOff x="2256" y="3408"/>
            <a:chExt cx="576" cy="432"/>
          </a:xfrm>
        </p:grpSpPr>
        <p:grpSp>
          <p:nvGrpSpPr>
            <p:cNvPr id="15484" name="Group 44">
              <a:extLst>
                <a:ext uri="{FF2B5EF4-FFF2-40B4-BE49-F238E27FC236}">
                  <a16:creationId xmlns:a16="http://schemas.microsoft.com/office/drawing/2014/main" id="{DDE06479-6133-834F-9D19-10A6BFA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87" name="Group 45">
                <a:extLst>
                  <a:ext uri="{FF2B5EF4-FFF2-40B4-BE49-F238E27FC236}">
                    <a16:creationId xmlns:a16="http://schemas.microsoft.com/office/drawing/2014/main" id="{43F93774-0F66-7040-80FA-FBD04898D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92" name="Arc 46">
                  <a:extLst>
                    <a:ext uri="{FF2B5EF4-FFF2-40B4-BE49-F238E27FC236}">
                      <a16:creationId xmlns:a16="http://schemas.microsoft.com/office/drawing/2014/main" id="{355682DB-12BC-4D41-B205-BD9116884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Arc 47">
                  <a:extLst>
                    <a:ext uri="{FF2B5EF4-FFF2-40B4-BE49-F238E27FC236}">
                      <a16:creationId xmlns:a16="http://schemas.microsoft.com/office/drawing/2014/main" id="{8769B1FC-5213-FA47-BC02-D4DCBCBB8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Arc 48">
                  <a:extLst>
                    <a:ext uri="{FF2B5EF4-FFF2-40B4-BE49-F238E27FC236}">
                      <a16:creationId xmlns:a16="http://schemas.microsoft.com/office/drawing/2014/main" id="{21F01E99-CEA6-9448-A048-B8A51493D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Arc 49">
                  <a:extLst>
                    <a:ext uri="{FF2B5EF4-FFF2-40B4-BE49-F238E27FC236}">
                      <a16:creationId xmlns:a16="http://schemas.microsoft.com/office/drawing/2014/main" id="{AE9683A9-0432-6C4D-BC8D-6CB89A453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Arc 50">
                  <a:extLst>
                    <a:ext uri="{FF2B5EF4-FFF2-40B4-BE49-F238E27FC236}">
                      <a16:creationId xmlns:a16="http://schemas.microsoft.com/office/drawing/2014/main" id="{DE6ECEA6-7012-4B4D-9851-3868F6758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Arc 51">
                  <a:extLst>
                    <a:ext uri="{FF2B5EF4-FFF2-40B4-BE49-F238E27FC236}">
                      <a16:creationId xmlns:a16="http://schemas.microsoft.com/office/drawing/2014/main" id="{D8B984D3-09F2-7448-8D43-EEF36AE77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Arc 52">
                  <a:extLst>
                    <a:ext uri="{FF2B5EF4-FFF2-40B4-BE49-F238E27FC236}">
                      <a16:creationId xmlns:a16="http://schemas.microsoft.com/office/drawing/2014/main" id="{1A07DF89-51F6-9A44-A0E5-CD5A0AC9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88" name="Line 53">
                <a:extLst>
                  <a:ext uri="{FF2B5EF4-FFF2-40B4-BE49-F238E27FC236}">
                    <a16:creationId xmlns:a16="http://schemas.microsoft.com/office/drawing/2014/main" id="{FA04F8B1-4B80-ED42-B89F-C501E238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54">
                <a:extLst>
                  <a:ext uri="{FF2B5EF4-FFF2-40B4-BE49-F238E27FC236}">
                    <a16:creationId xmlns:a16="http://schemas.microsoft.com/office/drawing/2014/main" id="{9754D564-3428-F444-8C8C-F9DCDD08F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Freeform 55">
                <a:extLst>
                  <a:ext uri="{FF2B5EF4-FFF2-40B4-BE49-F238E27FC236}">
                    <a16:creationId xmlns:a16="http://schemas.microsoft.com/office/drawing/2014/main" id="{91F9181D-B8B1-BA4B-B56A-030A5D91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56">
                <a:extLst>
                  <a:ext uri="{FF2B5EF4-FFF2-40B4-BE49-F238E27FC236}">
                    <a16:creationId xmlns:a16="http://schemas.microsoft.com/office/drawing/2014/main" id="{06567297-6FC1-A143-9E00-F1F2CB1A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5" name="Arc 57">
              <a:extLst>
                <a:ext uri="{FF2B5EF4-FFF2-40B4-BE49-F238E27FC236}">
                  <a16:creationId xmlns:a16="http://schemas.microsoft.com/office/drawing/2014/main" id="{83C3FA47-945F-7340-907F-8BC1389FE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Arc 58">
              <a:extLst>
                <a:ext uri="{FF2B5EF4-FFF2-40B4-BE49-F238E27FC236}">
                  <a16:creationId xmlns:a16="http://schemas.microsoft.com/office/drawing/2014/main" id="{BA3440C3-FC0A-2542-AD12-56EB5B773F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9" name="Group 59">
            <a:extLst>
              <a:ext uri="{FF2B5EF4-FFF2-40B4-BE49-F238E27FC236}">
                <a16:creationId xmlns:a16="http://schemas.microsoft.com/office/drawing/2014/main" id="{B04A5802-BDA1-7B43-ADA8-1C29BC250F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768" y="3696"/>
            <a:chExt cx="480" cy="336"/>
          </a:xfrm>
        </p:grpSpPr>
        <p:sp>
          <p:nvSpPr>
            <p:cNvPr id="15476" name="Arc 60">
              <a:extLst>
                <a:ext uri="{FF2B5EF4-FFF2-40B4-BE49-F238E27FC236}">
                  <a16:creationId xmlns:a16="http://schemas.microsoft.com/office/drawing/2014/main" id="{988F4AB4-7288-244D-9020-71CCA6F13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61">
              <a:extLst>
                <a:ext uri="{FF2B5EF4-FFF2-40B4-BE49-F238E27FC236}">
                  <a16:creationId xmlns:a16="http://schemas.microsoft.com/office/drawing/2014/main" id="{97FBC340-5471-FA44-A5F2-AA6F9867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62">
              <a:extLst>
                <a:ext uri="{FF2B5EF4-FFF2-40B4-BE49-F238E27FC236}">
                  <a16:creationId xmlns:a16="http://schemas.microsoft.com/office/drawing/2014/main" id="{EF5A271E-E0FF-6B47-830B-FF1B1F59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Line 63">
              <a:extLst>
                <a:ext uri="{FF2B5EF4-FFF2-40B4-BE49-F238E27FC236}">
                  <a16:creationId xmlns:a16="http://schemas.microsoft.com/office/drawing/2014/main" id="{0DCF9029-FACF-9047-9F1F-248B70C9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Line 64">
              <a:extLst>
                <a:ext uri="{FF2B5EF4-FFF2-40B4-BE49-F238E27FC236}">
                  <a16:creationId xmlns:a16="http://schemas.microsoft.com/office/drawing/2014/main" id="{F6B6AC86-789E-4547-B84A-997A6DE07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Line 65">
              <a:extLst>
                <a:ext uri="{FF2B5EF4-FFF2-40B4-BE49-F238E27FC236}">
                  <a16:creationId xmlns:a16="http://schemas.microsoft.com/office/drawing/2014/main" id="{6D29FD7E-AF82-974B-ADE3-F14CB5F63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Arc 66">
              <a:extLst>
                <a:ext uri="{FF2B5EF4-FFF2-40B4-BE49-F238E27FC236}">
                  <a16:creationId xmlns:a16="http://schemas.microsoft.com/office/drawing/2014/main" id="{EF7C2054-5B76-0B41-8B20-4E9DD5C3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Arc 67">
              <a:extLst>
                <a:ext uri="{FF2B5EF4-FFF2-40B4-BE49-F238E27FC236}">
                  <a16:creationId xmlns:a16="http://schemas.microsoft.com/office/drawing/2014/main" id="{B8CF99D7-4B30-1241-91F8-4EAC59C7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0" name="Group 3">
            <a:extLst>
              <a:ext uri="{FF2B5EF4-FFF2-40B4-BE49-F238E27FC236}">
                <a16:creationId xmlns:a16="http://schemas.microsoft.com/office/drawing/2014/main" id="{0A3E81A7-659B-4A48-B6A8-193DEDBBAF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914400" cy="685800"/>
            <a:chOff x="3792" y="3312"/>
            <a:chExt cx="576" cy="432"/>
          </a:xfrm>
        </p:grpSpPr>
        <p:sp>
          <p:nvSpPr>
            <p:cNvPr id="15465" name="Rectangle 4">
              <a:extLst>
                <a:ext uri="{FF2B5EF4-FFF2-40B4-BE49-F238E27FC236}">
                  <a16:creationId xmlns:a16="http://schemas.microsoft.com/office/drawing/2014/main" id="{44B03887-F2EE-314D-866B-8EE4A9C0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ADC</a:t>
              </a:r>
            </a:p>
          </p:txBody>
        </p:sp>
        <p:sp>
          <p:nvSpPr>
            <p:cNvPr id="15466" name="Line 5">
              <a:extLst>
                <a:ext uri="{FF2B5EF4-FFF2-40B4-BE49-F238E27FC236}">
                  <a16:creationId xmlns:a16="http://schemas.microsoft.com/office/drawing/2014/main" id="{EE7F9D7B-354C-024F-99F3-2D7E9635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6">
              <a:extLst>
                <a:ext uri="{FF2B5EF4-FFF2-40B4-BE49-F238E27FC236}">
                  <a16:creationId xmlns:a16="http://schemas.microsoft.com/office/drawing/2014/main" id="{2C1068B7-7CD0-1741-A2AD-B44520171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7">
              <a:extLst>
                <a:ext uri="{FF2B5EF4-FFF2-40B4-BE49-F238E27FC236}">
                  <a16:creationId xmlns:a16="http://schemas.microsoft.com/office/drawing/2014/main" id="{7B186BF3-5615-A149-A464-FB24FB17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8">
              <a:extLst>
                <a:ext uri="{FF2B5EF4-FFF2-40B4-BE49-F238E27FC236}">
                  <a16:creationId xmlns:a16="http://schemas.microsoft.com/office/drawing/2014/main" id="{5FBDAC7A-3265-1946-B3E7-AEE1865D0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9">
              <a:extLst>
                <a:ext uri="{FF2B5EF4-FFF2-40B4-BE49-F238E27FC236}">
                  <a16:creationId xmlns:a16="http://schemas.microsoft.com/office/drawing/2014/main" id="{C2D9FE46-E762-9945-8357-C5D51036C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0">
              <a:extLst>
                <a:ext uri="{FF2B5EF4-FFF2-40B4-BE49-F238E27FC236}">
                  <a16:creationId xmlns:a16="http://schemas.microsoft.com/office/drawing/2014/main" id="{B2CC6A35-5057-1E45-8691-9AFE19A49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">
              <a:extLst>
                <a:ext uri="{FF2B5EF4-FFF2-40B4-BE49-F238E27FC236}">
                  <a16:creationId xmlns:a16="http://schemas.microsoft.com/office/drawing/2014/main" id="{66971B84-1ADD-1E49-90C7-076FDDB9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2">
              <a:extLst>
                <a:ext uri="{FF2B5EF4-FFF2-40B4-BE49-F238E27FC236}">
                  <a16:creationId xmlns:a16="http://schemas.microsoft.com/office/drawing/2014/main" id="{43B0D45B-386B-6F49-9486-66990B6DB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3">
              <a:extLst>
                <a:ext uri="{FF2B5EF4-FFF2-40B4-BE49-F238E27FC236}">
                  <a16:creationId xmlns:a16="http://schemas.microsoft.com/office/drawing/2014/main" id="{1CDF44D8-7538-1442-903A-516CC2FA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4">
              <a:extLst>
                <a:ext uri="{FF2B5EF4-FFF2-40B4-BE49-F238E27FC236}">
                  <a16:creationId xmlns:a16="http://schemas.microsoft.com/office/drawing/2014/main" id="{B94153A7-1C9C-E443-A634-88EEB3B9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" name="Group 15">
            <a:extLst>
              <a:ext uri="{FF2B5EF4-FFF2-40B4-BE49-F238E27FC236}">
                <a16:creationId xmlns:a16="http://schemas.microsoft.com/office/drawing/2014/main" id="{9F3B060C-95A6-AF43-BBB0-9AA8B85391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0600" y="5257800"/>
            <a:ext cx="914400" cy="685800"/>
            <a:chOff x="3792" y="3312"/>
            <a:chExt cx="576" cy="432"/>
          </a:xfrm>
        </p:grpSpPr>
        <p:sp>
          <p:nvSpPr>
            <p:cNvPr id="15454" name="Rectangle 16">
              <a:extLst>
                <a:ext uri="{FF2B5EF4-FFF2-40B4-BE49-F238E27FC236}">
                  <a16:creationId xmlns:a16="http://schemas.microsoft.com/office/drawing/2014/main" id="{3C1E30A8-FD7C-4E43-B3A5-C274EFFA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DAC</a:t>
              </a:r>
            </a:p>
          </p:txBody>
        </p:sp>
        <p:sp>
          <p:nvSpPr>
            <p:cNvPr id="15455" name="Line 17">
              <a:extLst>
                <a:ext uri="{FF2B5EF4-FFF2-40B4-BE49-F238E27FC236}">
                  <a16:creationId xmlns:a16="http://schemas.microsoft.com/office/drawing/2014/main" id="{566843A2-4402-6B4F-A1D0-33C28FA9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8">
              <a:extLst>
                <a:ext uri="{FF2B5EF4-FFF2-40B4-BE49-F238E27FC236}">
                  <a16:creationId xmlns:a16="http://schemas.microsoft.com/office/drawing/2014/main" id="{166860F9-2996-0B4B-9C9D-BDEDCD15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19">
              <a:extLst>
                <a:ext uri="{FF2B5EF4-FFF2-40B4-BE49-F238E27FC236}">
                  <a16:creationId xmlns:a16="http://schemas.microsoft.com/office/drawing/2014/main" id="{8890954A-A90F-E140-B1E9-A621A6BF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20">
              <a:extLst>
                <a:ext uri="{FF2B5EF4-FFF2-40B4-BE49-F238E27FC236}">
                  <a16:creationId xmlns:a16="http://schemas.microsoft.com/office/drawing/2014/main" id="{E7215D51-456A-C040-9FED-3BDD5AAE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21">
              <a:extLst>
                <a:ext uri="{FF2B5EF4-FFF2-40B4-BE49-F238E27FC236}">
                  <a16:creationId xmlns:a16="http://schemas.microsoft.com/office/drawing/2014/main" id="{7A7797F0-6097-BC45-B61F-3E78D3C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22">
              <a:extLst>
                <a:ext uri="{FF2B5EF4-FFF2-40B4-BE49-F238E27FC236}">
                  <a16:creationId xmlns:a16="http://schemas.microsoft.com/office/drawing/2014/main" id="{6A0E7BF3-AFAA-BF42-AA55-D4B53FE2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23">
              <a:extLst>
                <a:ext uri="{FF2B5EF4-FFF2-40B4-BE49-F238E27FC236}">
                  <a16:creationId xmlns:a16="http://schemas.microsoft.com/office/drawing/2014/main" id="{206C6A78-04EB-B546-B676-B4B2CB3B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24">
              <a:extLst>
                <a:ext uri="{FF2B5EF4-FFF2-40B4-BE49-F238E27FC236}">
                  <a16:creationId xmlns:a16="http://schemas.microsoft.com/office/drawing/2014/main" id="{B841CD3D-8851-4349-A557-7245898B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25">
              <a:extLst>
                <a:ext uri="{FF2B5EF4-FFF2-40B4-BE49-F238E27FC236}">
                  <a16:creationId xmlns:a16="http://schemas.microsoft.com/office/drawing/2014/main" id="{A371F0F8-758E-194D-BB96-B975DF2A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26">
              <a:extLst>
                <a:ext uri="{FF2B5EF4-FFF2-40B4-BE49-F238E27FC236}">
                  <a16:creationId xmlns:a16="http://schemas.microsoft.com/office/drawing/2014/main" id="{DEB89C11-A29F-6D42-96F2-7AB21FEF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2" name="Group 47">
            <a:extLst>
              <a:ext uri="{FF2B5EF4-FFF2-40B4-BE49-F238E27FC236}">
                <a16:creationId xmlns:a16="http://schemas.microsoft.com/office/drawing/2014/main" id="{3466C82A-442C-7C46-9F63-13DF76D88C4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172200"/>
            <a:ext cx="914400" cy="685800"/>
            <a:chOff x="864" y="1968"/>
            <a:chExt cx="576" cy="432"/>
          </a:xfrm>
        </p:grpSpPr>
        <p:sp>
          <p:nvSpPr>
            <p:cNvPr id="15449" name="Rectangle 28">
              <a:extLst>
                <a:ext uri="{FF2B5EF4-FFF2-40B4-BE49-F238E27FC236}">
                  <a16:creationId xmlns:a16="http://schemas.microsoft.com/office/drawing/2014/main" id="{D795963E-6F91-C14F-A855-445394D20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1968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LPF</a:t>
              </a:r>
            </a:p>
          </p:txBody>
        </p:sp>
        <p:sp>
          <p:nvSpPr>
            <p:cNvPr id="15450" name="Line 30">
              <a:extLst>
                <a:ext uri="{FF2B5EF4-FFF2-40B4-BE49-F238E27FC236}">
                  <a16:creationId xmlns:a16="http://schemas.microsoft.com/office/drawing/2014/main" id="{28CD11E3-09FD-664D-AFB6-F5CB4B78C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35">
              <a:extLst>
                <a:ext uri="{FF2B5EF4-FFF2-40B4-BE49-F238E27FC236}">
                  <a16:creationId xmlns:a16="http://schemas.microsoft.com/office/drawing/2014/main" id="{EEC19906-66BD-C342-9930-6724E86A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39">
              <a:extLst>
                <a:ext uri="{FF2B5EF4-FFF2-40B4-BE49-F238E27FC236}">
                  <a16:creationId xmlns:a16="http://schemas.microsoft.com/office/drawing/2014/main" id="{D8B7EC97-C297-4247-8E04-782A9EE19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40">
              <a:extLst>
                <a:ext uri="{FF2B5EF4-FFF2-40B4-BE49-F238E27FC236}">
                  <a16:creationId xmlns:a16="http://schemas.microsoft.com/office/drawing/2014/main" id="{4611AAA6-549A-FE43-9863-3985B81D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3" name="Group 74">
            <a:extLst>
              <a:ext uri="{FF2B5EF4-FFF2-40B4-BE49-F238E27FC236}">
                <a16:creationId xmlns:a16="http://schemas.microsoft.com/office/drawing/2014/main" id="{D7AE56B2-A2C9-7942-889A-2E5B5FE7B32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685800"/>
            <a:chOff x="1920" y="816"/>
            <a:chExt cx="576" cy="432"/>
          </a:xfrm>
        </p:grpSpPr>
        <p:sp>
          <p:nvSpPr>
            <p:cNvPr id="15432" name="Rectangle 55">
              <a:extLst>
                <a:ext uri="{FF2B5EF4-FFF2-40B4-BE49-F238E27FC236}">
                  <a16:creationId xmlns:a16="http://schemas.microsoft.com/office/drawing/2014/main" id="{49A1CCBE-7044-9948-946A-C7A31EF4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433" name="Line 56">
              <a:extLst>
                <a:ext uri="{FF2B5EF4-FFF2-40B4-BE49-F238E27FC236}">
                  <a16:creationId xmlns:a16="http://schemas.microsoft.com/office/drawing/2014/main" id="{AE7CCB9C-418A-9D46-B5A9-FBDED37B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58">
              <a:extLst>
                <a:ext uri="{FF2B5EF4-FFF2-40B4-BE49-F238E27FC236}">
                  <a16:creationId xmlns:a16="http://schemas.microsoft.com/office/drawing/2014/main" id="{F6ECA913-157F-9142-A621-754525F8E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59">
              <a:extLst>
                <a:ext uri="{FF2B5EF4-FFF2-40B4-BE49-F238E27FC236}">
                  <a16:creationId xmlns:a16="http://schemas.microsoft.com/office/drawing/2014/main" id="{0D6F2EF3-D959-6941-87AC-9A4EB19E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60">
              <a:extLst>
                <a:ext uri="{FF2B5EF4-FFF2-40B4-BE49-F238E27FC236}">
                  <a16:creationId xmlns:a16="http://schemas.microsoft.com/office/drawing/2014/main" id="{8B48E9AC-F607-1349-9C7B-E6C2B1BD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61">
              <a:extLst>
                <a:ext uri="{FF2B5EF4-FFF2-40B4-BE49-F238E27FC236}">
                  <a16:creationId xmlns:a16="http://schemas.microsoft.com/office/drawing/2014/main" id="{E6D99A15-1458-5E4A-B878-28AE6A13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63">
              <a:extLst>
                <a:ext uri="{FF2B5EF4-FFF2-40B4-BE49-F238E27FC236}">
                  <a16:creationId xmlns:a16="http://schemas.microsoft.com/office/drawing/2014/main" id="{95E05EFA-5D15-FD4E-9863-4ED6AD93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64">
              <a:extLst>
                <a:ext uri="{FF2B5EF4-FFF2-40B4-BE49-F238E27FC236}">
                  <a16:creationId xmlns:a16="http://schemas.microsoft.com/office/drawing/2014/main" id="{F28ACBF4-FFF6-D14D-B330-CDD6D371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65">
              <a:extLst>
                <a:ext uri="{FF2B5EF4-FFF2-40B4-BE49-F238E27FC236}">
                  <a16:creationId xmlns:a16="http://schemas.microsoft.com/office/drawing/2014/main" id="{0001D0B1-10A9-8C46-AA13-2FA949CD0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66">
              <a:extLst>
                <a:ext uri="{FF2B5EF4-FFF2-40B4-BE49-F238E27FC236}">
                  <a16:creationId xmlns:a16="http://schemas.microsoft.com/office/drawing/2014/main" id="{5B72F9EF-15AC-FA49-9AB1-A5325B74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67">
              <a:extLst>
                <a:ext uri="{FF2B5EF4-FFF2-40B4-BE49-F238E27FC236}">
                  <a16:creationId xmlns:a16="http://schemas.microsoft.com/office/drawing/2014/main" id="{CACD64BA-E1E4-594D-A2B8-0B12194E0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68">
              <a:extLst>
                <a:ext uri="{FF2B5EF4-FFF2-40B4-BE49-F238E27FC236}">
                  <a16:creationId xmlns:a16="http://schemas.microsoft.com/office/drawing/2014/main" id="{A795EE33-918B-994F-B1C3-09100326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69">
              <a:extLst>
                <a:ext uri="{FF2B5EF4-FFF2-40B4-BE49-F238E27FC236}">
                  <a16:creationId xmlns:a16="http://schemas.microsoft.com/office/drawing/2014/main" id="{17B154FD-DA76-4540-A6BF-18A099B6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70">
              <a:extLst>
                <a:ext uri="{FF2B5EF4-FFF2-40B4-BE49-F238E27FC236}">
                  <a16:creationId xmlns:a16="http://schemas.microsoft.com/office/drawing/2014/main" id="{19BF1BFC-36F5-5241-AFAA-E68180857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71">
              <a:extLst>
                <a:ext uri="{FF2B5EF4-FFF2-40B4-BE49-F238E27FC236}">
                  <a16:creationId xmlns:a16="http://schemas.microsoft.com/office/drawing/2014/main" id="{007AA77C-B2C7-1048-97ED-631CB575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72">
              <a:extLst>
                <a:ext uri="{FF2B5EF4-FFF2-40B4-BE49-F238E27FC236}">
                  <a16:creationId xmlns:a16="http://schemas.microsoft.com/office/drawing/2014/main" id="{5B19C5F4-3B27-1849-A751-05B3160C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73">
              <a:extLst>
                <a:ext uri="{FF2B5EF4-FFF2-40B4-BE49-F238E27FC236}">
                  <a16:creationId xmlns:a16="http://schemas.microsoft.com/office/drawing/2014/main" id="{0088440A-3193-4647-9434-CA614B6E2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4" name="Group 121">
            <a:extLst>
              <a:ext uri="{FF2B5EF4-FFF2-40B4-BE49-F238E27FC236}">
                <a16:creationId xmlns:a16="http://schemas.microsoft.com/office/drawing/2014/main" id="{4871D0C7-F5AD-0B44-BF73-46E813D8A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10200"/>
            <a:ext cx="838200" cy="609600"/>
            <a:chOff x="2064" y="2112"/>
            <a:chExt cx="528" cy="384"/>
          </a:xfrm>
        </p:grpSpPr>
        <p:grpSp>
          <p:nvGrpSpPr>
            <p:cNvPr id="15422" name="Group 82">
              <a:extLst>
                <a:ext uri="{FF2B5EF4-FFF2-40B4-BE49-F238E27FC236}">
                  <a16:creationId xmlns:a16="http://schemas.microsoft.com/office/drawing/2014/main" id="{C239A239-F1A4-B04E-9D03-8FAE9C8B6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12"/>
              <a:ext cx="528" cy="384"/>
              <a:chOff x="1920" y="1872"/>
              <a:chExt cx="528" cy="384"/>
            </a:xfrm>
          </p:grpSpPr>
          <p:sp>
            <p:nvSpPr>
              <p:cNvPr id="15427" name="Oval 76">
                <a:extLst>
                  <a:ext uri="{FF2B5EF4-FFF2-40B4-BE49-F238E27FC236}">
                    <a16:creationId xmlns:a16="http://schemas.microsoft.com/office/drawing/2014/main" id="{45DAF9B9-94D1-4342-85B4-E0CDA990C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428" name="Line 78">
                <a:extLst>
                  <a:ext uri="{FF2B5EF4-FFF2-40B4-BE49-F238E27FC236}">
                    <a16:creationId xmlns:a16="http://schemas.microsoft.com/office/drawing/2014/main" id="{106461AC-66C4-7247-9EFA-8D897029D7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08" y="2064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9" name="Freeform 79">
                <a:extLst>
                  <a:ext uri="{FF2B5EF4-FFF2-40B4-BE49-F238E27FC236}">
                    <a16:creationId xmlns:a16="http://schemas.microsoft.com/office/drawing/2014/main" id="{9E9D4B1B-5D41-4A40-8895-EC121042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920"/>
                <a:ext cx="96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0 h 96"/>
                  <a:gd name="T4" fmla="*/ 48 w 96"/>
                  <a:gd name="T5" fmla="*/ 48 h 96"/>
                  <a:gd name="T6" fmla="*/ 0 w 96"/>
                  <a:gd name="T7" fmla="*/ 96 h 96"/>
                  <a:gd name="T8" fmla="*/ 96 w 96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96" y="0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0" name="Line 80">
                <a:extLst>
                  <a:ext uri="{FF2B5EF4-FFF2-40B4-BE49-F238E27FC236}">
                    <a16:creationId xmlns:a16="http://schemas.microsoft.com/office/drawing/2014/main" id="{9D04B1E7-098D-DB48-AA90-71881F7A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1" name="Line 81">
                <a:extLst>
                  <a:ext uri="{FF2B5EF4-FFF2-40B4-BE49-F238E27FC236}">
                    <a16:creationId xmlns:a16="http://schemas.microsoft.com/office/drawing/2014/main" id="{7DDC5EA7-F94D-C84B-80C6-01DC7E80C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3" name="Group 120">
              <a:extLst>
                <a:ext uri="{FF2B5EF4-FFF2-40B4-BE49-F238E27FC236}">
                  <a16:creationId xmlns:a16="http://schemas.microsoft.com/office/drawing/2014/main" id="{BC799BCC-4F9C-4C43-AC18-4FA9B3BCC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256"/>
              <a:ext cx="48" cy="48"/>
              <a:chOff x="2712" y="2040"/>
              <a:chExt cx="48" cy="48"/>
            </a:xfrm>
          </p:grpSpPr>
          <p:sp>
            <p:nvSpPr>
              <p:cNvPr id="15425" name="Line 114">
                <a:extLst>
                  <a:ext uri="{FF2B5EF4-FFF2-40B4-BE49-F238E27FC236}">
                    <a16:creationId xmlns:a16="http://schemas.microsoft.com/office/drawing/2014/main" id="{98617F4B-9558-4347-AD88-C42A9A664E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2" y="2064"/>
                <a:ext cx="4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115">
                <a:extLst>
                  <a:ext uri="{FF2B5EF4-FFF2-40B4-BE49-F238E27FC236}">
                    <a16:creationId xmlns:a16="http://schemas.microsoft.com/office/drawing/2014/main" id="{15A9DB1B-2DBB-8C48-8DAE-B7E570E3BD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36" y="2040"/>
                <a:ext cx="0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4" name="Line 116">
              <a:extLst>
                <a:ext uri="{FF2B5EF4-FFF2-40B4-BE49-F238E27FC236}">
                  <a16:creationId xmlns:a16="http://schemas.microsoft.com/office/drawing/2014/main" id="{A6D981EA-ED07-8D4E-978B-1117FDB0A2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235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05" name="Group 356">
            <a:extLst>
              <a:ext uri="{FF2B5EF4-FFF2-40B4-BE49-F238E27FC236}">
                <a16:creationId xmlns:a16="http://schemas.microsoft.com/office/drawing/2014/main" id="{3A13C11B-8001-B842-A188-3F6EBE08B05D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833563"/>
            <a:ext cx="628650" cy="985837"/>
            <a:chOff x="2944" y="3306"/>
            <a:chExt cx="198" cy="524"/>
          </a:xfrm>
        </p:grpSpPr>
        <p:grpSp>
          <p:nvGrpSpPr>
            <p:cNvPr id="15406" name="Group 298">
              <a:extLst>
                <a:ext uri="{FF2B5EF4-FFF2-40B4-BE49-F238E27FC236}">
                  <a16:creationId xmlns:a16="http://schemas.microsoft.com/office/drawing/2014/main" id="{B5C47892-C245-7B48-AB0D-661C68E7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5408" name="Group 294">
                <a:extLst>
                  <a:ext uri="{FF2B5EF4-FFF2-40B4-BE49-F238E27FC236}">
                    <a16:creationId xmlns:a16="http://schemas.microsoft.com/office/drawing/2014/main" id="{B1BDD97D-054F-674D-AFE1-3EB3CE5B7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5411" name="Group 292">
                  <a:extLst>
                    <a:ext uri="{FF2B5EF4-FFF2-40B4-BE49-F238E27FC236}">
                      <a16:creationId xmlns:a16="http://schemas.microsoft.com/office/drawing/2014/main" id="{9A6D05E9-6F91-C842-87EC-FAEA9F76C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5414" name="Group 286">
                    <a:extLst>
                      <a:ext uri="{FF2B5EF4-FFF2-40B4-BE49-F238E27FC236}">
                        <a16:creationId xmlns:a16="http://schemas.microsoft.com/office/drawing/2014/main" id="{A8148837-DC4E-2848-AA3F-C4D5CC5A33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5419" name="Line 283">
                      <a:extLst>
                        <a:ext uri="{FF2B5EF4-FFF2-40B4-BE49-F238E27FC236}">
                          <a16:creationId xmlns:a16="http://schemas.microsoft.com/office/drawing/2014/main" id="{26CB5617-23E7-E84A-9E07-4FD779F899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0" name="Line 284">
                      <a:extLst>
                        <a:ext uri="{FF2B5EF4-FFF2-40B4-BE49-F238E27FC236}">
                          <a16:creationId xmlns:a16="http://schemas.microsoft.com/office/drawing/2014/main" id="{9022E67F-6CCC-DD42-92A0-8707C002B2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1" name="Line 285">
                      <a:extLst>
                        <a:ext uri="{FF2B5EF4-FFF2-40B4-BE49-F238E27FC236}">
                          <a16:creationId xmlns:a16="http://schemas.microsoft.com/office/drawing/2014/main" id="{F388DD03-E79F-904E-8D34-11823899A1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5" name="Group 287">
                    <a:extLst>
                      <a:ext uri="{FF2B5EF4-FFF2-40B4-BE49-F238E27FC236}">
                        <a16:creationId xmlns:a16="http://schemas.microsoft.com/office/drawing/2014/main" id="{0D990E20-6E20-2A49-946E-79C5880858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5416" name="Line 288">
                      <a:extLst>
                        <a:ext uri="{FF2B5EF4-FFF2-40B4-BE49-F238E27FC236}">
                          <a16:creationId xmlns:a16="http://schemas.microsoft.com/office/drawing/2014/main" id="{348E7AAF-3E10-C54A-A70B-1F3056FBF7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7" name="Line 289">
                      <a:extLst>
                        <a:ext uri="{FF2B5EF4-FFF2-40B4-BE49-F238E27FC236}">
                          <a16:creationId xmlns:a16="http://schemas.microsoft.com/office/drawing/2014/main" id="{A1B92C3F-CF3D-2146-8F22-C997BEEFB9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8" name="Line 290">
                      <a:extLst>
                        <a:ext uri="{FF2B5EF4-FFF2-40B4-BE49-F238E27FC236}">
                          <a16:creationId xmlns:a16="http://schemas.microsoft.com/office/drawing/2014/main" id="{EEAA27BF-E8A0-A14E-8D1C-ADDB74DE34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5412" name="Line 291">
                  <a:extLst>
                    <a:ext uri="{FF2B5EF4-FFF2-40B4-BE49-F238E27FC236}">
                      <a16:creationId xmlns:a16="http://schemas.microsoft.com/office/drawing/2014/main" id="{FF4D7908-BD31-1741-A49E-402743781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Line 293">
                  <a:extLst>
                    <a:ext uri="{FF2B5EF4-FFF2-40B4-BE49-F238E27FC236}">
                      <a16:creationId xmlns:a16="http://schemas.microsoft.com/office/drawing/2014/main" id="{1CACA0AD-245E-7E42-9093-6DFD51BBB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9" name="Text Box 296">
                <a:extLst>
                  <a:ext uri="{FF2B5EF4-FFF2-40B4-BE49-F238E27FC236}">
                    <a16:creationId xmlns:a16="http://schemas.microsoft.com/office/drawing/2014/main" id="{75155851-F3E6-FE4D-A944-720227012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47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5410" name="Text Box 297">
                <a:extLst>
                  <a:ext uri="{FF2B5EF4-FFF2-40B4-BE49-F238E27FC236}">
                    <a16:creationId xmlns:a16="http://schemas.microsoft.com/office/drawing/2014/main" id="{072442F0-7EEC-D749-8786-64D06412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4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5407" name="Freeform 355">
              <a:extLst>
                <a:ext uri="{FF2B5EF4-FFF2-40B4-BE49-F238E27FC236}">
                  <a16:creationId xmlns:a16="http://schemas.microsoft.com/office/drawing/2014/main" id="{D948DE79-B91A-D84D-AFFD-DBA67B63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" name="Group 479">
            <a:extLst>
              <a:ext uri="{FF2B5EF4-FFF2-40B4-BE49-F238E27FC236}">
                <a16:creationId xmlns:a16="http://schemas.microsoft.com/office/drawing/2014/main" id="{1AEE26AE-59C6-8947-A775-983489CCF11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0" y="1371600"/>
            <a:ext cx="304800" cy="609600"/>
            <a:chOff x="4944" y="1344"/>
            <a:chExt cx="192" cy="384"/>
          </a:xfrm>
        </p:grpSpPr>
        <p:sp>
          <p:nvSpPr>
            <p:cNvPr id="308" name="Freeform 30">
              <a:extLst>
                <a:ext uri="{FF2B5EF4-FFF2-40B4-BE49-F238E27FC236}">
                  <a16:creationId xmlns:a16="http://schemas.microsoft.com/office/drawing/2014/main" id="{EB187248-E379-1C45-8324-A96941F36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1">
              <a:extLst>
                <a:ext uri="{FF2B5EF4-FFF2-40B4-BE49-F238E27FC236}">
                  <a16:creationId xmlns:a16="http://schemas.microsoft.com/office/drawing/2014/main" id="{028510FF-C2F4-1E49-AC97-5C64C9450D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">
              <a:extLst>
                <a:ext uri="{FF2B5EF4-FFF2-40B4-BE49-F238E27FC236}">
                  <a16:creationId xmlns:a16="http://schemas.microsoft.com/office/drawing/2014/main" id="{F18DD155-E5BE-9B4A-9268-50D2FDDEAC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3">
              <a:extLst>
                <a:ext uri="{FF2B5EF4-FFF2-40B4-BE49-F238E27FC236}">
                  <a16:creationId xmlns:a16="http://schemas.microsoft.com/office/drawing/2014/main" id="{1DF36F66-2D92-0F4D-9528-B0E19216AFF8}"/>
                </a:ext>
              </a:extLst>
            </p:cNvPr>
            <p:cNvSpPr>
              <a:spLocks noChangeAspect="1"/>
            </p:cNvSpPr>
            <p:nvPr/>
          </p:nvSpPr>
          <p:spPr bwMode="auto">
            <a:xfrm rot="19440000" flipH="1">
              <a:off x="4982" y="157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08">
            <a:extLst>
              <a:ext uri="{FF2B5EF4-FFF2-40B4-BE49-F238E27FC236}">
                <a16:creationId xmlns:a16="http://schemas.microsoft.com/office/drawing/2014/main" id="{E6E363AE-92CD-C942-A498-9EC346DA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60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6386" name="Group 591">
            <a:extLst>
              <a:ext uri="{FF2B5EF4-FFF2-40B4-BE49-F238E27FC236}">
                <a16:creationId xmlns:a16="http://schemas.microsoft.com/office/drawing/2014/main" id="{F4D37977-76D5-FB41-8E97-267C48DF72C0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4525963"/>
            <a:ext cx="915988" cy="549275"/>
            <a:chOff x="4954" y="2909"/>
            <a:chExt cx="577" cy="346"/>
          </a:xfrm>
        </p:grpSpPr>
        <p:sp>
          <p:nvSpPr>
            <p:cNvPr id="16760" name="Line 581">
              <a:extLst>
                <a:ext uri="{FF2B5EF4-FFF2-40B4-BE49-F238E27FC236}">
                  <a16:creationId xmlns:a16="http://schemas.microsoft.com/office/drawing/2014/main" id="{6E0A9244-D1C9-1C47-8FF5-7A1D4DD0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1" name="Line 582">
              <a:extLst>
                <a:ext uri="{FF2B5EF4-FFF2-40B4-BE49-F238E27FC236}">
                  <a16:creationId xmlns:a16="http://schemas.microsoft.com/office/drawing/2014/main" id="{20FDF57F-99E7-B14B-A423-A2612FB7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2" name="Line 583">
              <a:extLst>
                <a:ext uri="{FF2B5EF4-FFF2-40B4-BE49-F238E27FC236}">
                  <a16:creationId xmlns:a16="http://schemas.microsoft.com/office/drawing/2014/main" id="{AE9B64A3-0EA4-3443-9725-6B735ECE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3" name="Oval 584">
              <a:extLst>
                <a:ext uri="{FF2B5EF4-FFF2-40B4-BE49-F238E27FC236}">
                  <a16:creationId xmlns:a16="http://schemas.microsoft.com/office/drawing/2014/main" id="{3B556BCE-478D-F548-833B-90B12EE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6764" name="Group 586">
              <a:extLst>
                <a:ext uri="{FF2B5EF4-FFF2-40B4-BE49-F238E27FC236}">
                  <a16:creationId xmlns:a16="http://schemas.microsoft.com/office/drawing/2014/main" id="{83074702-BF19-D546-887A-A50F64A8D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16767" name="Freeform 587">
                <a:extLst>
                  <a:ext uri="{FF2B5EF4-FFF2-40B4-BE49-F238E27FC236}">
                    <a16:creationId xmlns:a16="http://schemas.microsoft.com/office/drawing/2014/main" id="{7E5B03CE-9981-4642-B4C3-33AEB4FF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8" name="Freeform 588">
                <a:extLst>
                  <a:ext uri="{FF2B5EF4-FFF2-40B4-BE49-F238E27FC236}">
                    <a16:creationId xmlns:a16="http://schemas.microsoft.com/office/drawing/2014/main" id="{A7C90C07-F643-784F-9CE2-D1D2A061E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65" name="Freeform 589">
              <a:extLst>
                <a:ext uri="{FF2B5EF4-FFF2-40B4-BE49-F238E27FC236}">
                  <a16:creationId xmlns:a16="http://schemas.microsoft.com/office/drawing/2014/main" id="{D11EE419-922A-0043-B910-308D0E8A3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6" name="Freeform 590">
              <a:extLst>
                <a:ext uri="{FF2B5EF4-FFF2-40B4-BE49-F238E27FC236}">
                  <a16:creationId xmlns:a16="http://schemas.microsoft.com/office/drawing/2014/main" id="{668E52C3-9F42-FA43-B9A8-F9F6D105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602">
            <a:extLst>
              <a:ext uri="{FF2B5EF4-FFF2-40B4-BE49-F238E27FC236}">
                <a16:creationId xmlns:a16="http://schemas.microsoft.com/office/drawing/2014/main" id="{DA560EB9-7DDF-AC45-85B3-3284B1C033E2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5349875"/>
            <a:ext cx="915988" cy="549275"/>
            <a:chOff x="4954" y="3370"/>
            <a:chExt cx="577" cy="346"/>
          </a:xfrm>
        </p:grpSpPr>
        <p:sp>
          <p:nvSpPr>
            <p:cNvPr id="16752" name="Line 593">
              <a:extLst>
                <a:ext uri="{FF2B5EF4-FFF2-40B4-BE49-F238E27FC236}">
                  <a16:creationId xmlns:a16="http://schemas.microsoft.com/office/drawing/2014/main" id="{209F2BB5-C356-B04C-9F46-80F6BF004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3" name="Line 594">
              <a:extLst>
                <a:ext uri="{FF2B5EF4-FFF2-40B4-BE49-F238E27FC236}">
                  <a16:creationId xmlns:a16="http://schemas.microsoft.com/office/drawing/2014/main" id="{6AEBD2EF-A5F6-D849-B7C0-223BC2EA8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4" name="Line 595">
              <a:extLst>
                <a:ext uri="{FF2B5EF4-FFF2-40B4-BE49-F238E27FC236}">
                  <a16:creationId xmlns:a16="http://schemas.microsoft.com/office/drawing/2014/main" id="{19B5AF11-B02B-8440-96D8-641D0BDE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55" name="Group 597">
              <a:extLst>
                <a:ext uri="{FF2B5EF4-FFF2-40B4-BE49-F238E27FC236}">
                  <a16:creationId xmlns:a16="http://schemas.microsoft.com/office/drawing/2014/main" id="{8308F244-0C61-444A-9181-A2F3C71E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6758" name="Freeform 598">
                <a:extLst>
                  <a:ext uri="{FF2B5EF4-FFF2-40B4-BE49-F238E27FC236}">
                    <a16:creationId xmlns:a16="http://schemas.microsoft.com/office/drawing/2014/main" id="{2347A55F-C202-EE4A-B717-1E67AAB6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9" name="Freeform 599">
                <a:extLst>
                  <a:ext uri="{FF2B5EF4-FFF2-40B4-BE49-F238E27FC236}">
                    <a16:creationId xmlns:a16="http://schemas.microsoft.com/office/drawing/2014/main" id="{811E05B5-B49A-2746-888D-89D72A7EDA7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56" name="Freeform 600">
              <a:extLst>
                <a:ext uri="{FF2B5EF4-FFF2-40B4-BE49-F238E27FC236}">
                  <a16:creationId xmlns:a16="http://schemas.microsoft.com/office/drawing/2014/main" id="{FAC58E7D-BCDF-384F-BA44-0111E05D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7" name="Freeform 601">
              <a:extLst>
                <a:ext uri="{FF2B5EF4-FFF2-40B4-BE49-F238E27FC236}">
                  <a16:creationId xmlns:a16="http://schemas.microsoft.com/office/drawing/2014/main" id="{A5123D1B-9738-7E46-A599-BE133D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Text Box 613">
            <a:extLst>
              <a:ext uri="{FF2B5EF4-FFF2-40B4-BE49-F238E27FC236}">
                <a16:creationId xmlns:a16="http://schemas.microsoft.com/office/drawing/2014/main" id="{5458D857-EA40-2241-928B-386191C5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6389" name="Text Box 704">
            <a:extLst>
              <a:ext uri="{FF2B5EF4-FFF2-40B4-BE49-F238E27FC236}">
                <a16:creationId xmlns:a16="http://schemas.microsoft.com/office/drawing/2014/main" id="{423BBA12-0FE9-4141-B2DD-449795D9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4612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boolean functions</a:t>
            </a:r>
          </a:p>
        </p:txBody>
      </p:sp>
      <p:sp>
        <p:nvSpPr>
          <p:cNvPr id="16390" name="Text Box 706">
            <a:extLst>
              <a:ext uri="{FF2B5EF4-FFF2-40B4-BE49-F238E27FC236}">
                <a16:creationId xmlns:a16="http://schemas.microsoft.com/office/drawing/2014/main" id="{F6CE5C2E-FF32-BC4F-A644-3940B90C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057400"/>
            <a:ext cx="11890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op amp or comparator</a:t>
            </a:r>
          </a:p>
        </p:txBody>
      </p:sp>
      <p:sp>
        <p:nvSpPr>
          <p:cNvPr id="16391" name="Text Box 707">
            <a:extLst>
              <a:ext uri="{FF2B5EF4-FFF2-40B4-BE49-F238E27FC236}">
                <a16:creationId xmlns:a16="http://schemas.microsoft.com/office/drawing/2014/main" id="{258A1F4A-6871-2148-A6A1-F0BB5421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879725"/>
            <a:ext cx="852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comparator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with hysteresis</a:t>
            </a:r>
          </a:p>
        </p:txBody>
      </p:sp>
      <p:sp>
        <p:nvSpPr>
          <p:cNvPr id="16392" name="Text Box 711">
            <a:extLst>
              <a:ext uri="{FF2B5EF4-FFF2-40B4-BE49-F238E27FC236}">
                <a16:creationId xmlns:a16="http://schemas.microsoft.com/office/drawing/2014/main" id="{8CC9917F-3D4E-064E-92EF-BDB58569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278765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inverters</a:t>
            </a:r>
          </a:p>
        </p:txBody>
      </p:sp>
      <p:sp>
        <p:nvSpPr>
          <p:cNvPr id="16393" name="Text Box 718">
            <a:extLst>
              <a:ext uri="{FF2B5EF4-FFF2-40B4-BE49-F238E27FC236}">
                <a16:creationId xmlns:a16="http://schemas.microsoft.com/office/drawing/2014/main" id="{1766F0E0-2ADF-4C47-AF38-0E3647E9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787650"/>
            <a:ext cx="4968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buffers</a:t>
            </a:r>
          </a:p>
        </p:txBody>
      </p:sp>
      <p:sp>
        <p:nvSpPr>
          <p:cNvPr id="16394" name="Text Box 785">
            <a:extLst>
              <a:ext uri="{FF2B5EF4-FFF2-40B4-BE49-F238E27FC236}">
                <a16:creationId xmlns:a16="http://schemas.microsoft.com/office/drawing/2014/main" id="{F3BCBA26-FD09-1C49-BA4C-2D0CCD88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3397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Type D Flip-Flops</a:t>
            </a:r>
          </a:p>
        </p:txBody>
      </p:sp>
      <p:sp>
        <p:nvSpPr>
          <p:cNvPr id="16395" name="Text Box 786">
            <a:extLst>
              <a:ext uri="{FF2B5EF4-FFF2-40B4-BE49-F238E27FC236}">
                <a16:creationId xmlns:a16="http://schemas.microsoft.com/office/drawing/2014/main" id="{15A56D29-2DF8-9A44-B507-DD5915B9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6323013"/>
            <a:ext cx="5238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register</a:t>
            </a:r>
          </a:p>
        </p:txBody>
      </p:sp>
      <p:sp>
        <p:nvSpPr>
          <p:cNvPr id="16396" name="Text Box 787">
            <a:extLst>
              <a:ext uri="{FF2B5EF4-FFF2-40B4-BE49-F238E27FC236}">
                <a16:creationId xmlns:a16="http://schemas.microsoft.com/office/drawing/2014/main" id="{FE80FCA3-7DBE-B341-9202-B09901AE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073650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transparent latch</a:t>
            </a:r>
          </a:p>
        </p:txBody>
      </p:sp>
      <p:sp>
        <p:nvSpPr>
          <p:cNvPr id="16397" name="Text Box 788">
            <a:extLst>
              <a:ext uri="{FF2B5EF4-FFF2-40B4-BE49-F238E27FC236}">
                <a16:creationId xmlns:a16="http://schemas.microsoft.com/office/drawing/2014/main" id="{0AE54B83-C64B-B344-8EF9-CCA594F9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03238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6398" name="Oval 813">
            <a:extLst>
              <a:ext uri="{FF2B5EF4-FFF2-40B4-BE49-F238E27FC236}">
                <a16:creationId xmlns:a16="http://schemas.microsoft.com/office/drawing/2014/main" id="{E0678AE5-EA3E-0D43-A420-6F0E151B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924300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99" name="Text Box 814">
            <a:extLst>
              <a:ext uri="{FF2B5EF4-FFF2-40B4-BE49-F238E27FC236}">
                <a16:creationId xmlns:a16="http://schemas.microsoft.com/office/drawing/2014/main" id="{EEC36DB5-9895-A64F-88CF-7AFBE333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5445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6400" name="Group 818">
            <a:extLst>
              <a:ext uri="{FF2B5EF4-FFF2-40B4-BE49-F238E27FC236}">
                <a16:creationId xmlns:a16="http://schemas.microsoft.com/office/drawing/2014/main" id="{85C6D26B-BFDF-AD48-A0AB-2ADCBA23DDD1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960438"/>
            <a:ext cx="914400" cy="549275"/>
            <a:chOff x="2650" y="605"/>
            <a:chExt cx="576" cy="346"/>
          </a:xfrm>
        </p:grpSpPr>
        <p:grpSp>
          <p:nvGrpSpPr>
            <p:cNvPr id="16746" name="Group 69">
              <a:extLst>
                <a:ext uri="{FF2B5EF4-FFF2-40B4-BE49-F238E27FC236}">
                  <a16:creationId xmlns:a16="http://schemas.microsoft.com/office/drawing/2014/main" id="{95703025-5509-4249-8CFC-66F276389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48" name="AutoShape 65">
                <a:extLst>
                  <a:ext uri="{FF2B5EF4-FFF2-40B4-BE49-F238E27FC236}">
                    <a16:creationId xmlns:a16="http://schemas.microsoft.com/office/drawing/2014/main" id="{7191E5C1-3E4E-7B4B-86C5-39184809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749" name="Line 66">
                <a:extLst>
                  <a:ext uri="{FF2B5EF4-FFF2-40B4-BE49-F238E27FC236}">
                    <a16:creationId xmlns:a16="http://schemas.microsoft.com/office/drawing/2014/main" id="{7390C2BE-8EB9-2A40-9A78-1F28E644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67">
                <a:extLst>
                  <a:ext uri="{FF2B5EF4-FFF2-40B4-BE49-F238E27FC236}">
                    <a16:creationId xmlns:a16="http://schemas.microsoft.com/office/drawing/2014/main" id="{CE9A3F42-FC46-584D-A649-D01F7AFC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68">
                <a:extLst>
                  <a:ext uri="{FF2B5EF4-FFF2-40B4-BE49-F238E27FC236}">
                    <a16:creationId xmlns:a16="http://schemas.microsoft.com/office/drawing/2014/main" id="{7C6F6566-C1FD-7C43-B25D-1C2B47E3D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47" name="Freeform 815">
              <a:extLst>
                <a:ext uri="{FF2B5EF4-FFF2-40B4-BE49-F238E27FC236}">
                  <a16:creationId xmlns:a16="http://schemas.microsoft.com/office/drawing/2014/main" id="{FB35B3C8-840C-9B4E-8F5D-5194C341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228"/>
                <a:gd name="T14" fmla="*/ 566 w 566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817">
            <a:extLst>
              <a:ext uri="{FF2B5EF4-FFF2-40B4-BE49-F238E27FC236}">
                <a16:creationId xmlns:a16="http://schemas.microsoft.com/office/drawing/2014/main" id="{9C3403D9-7738-0E41-966C-65A6B50D1CF0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782763"/>
            <a:ext cx="914400" cy="549275"/>
            <a:chOff x="2650" y="1123"/>
            <a:chExt cx="576" cy="346"/>
          </a:xfrm>
        </p:grpSpPr>
        <p:grpSp>
          <p:nvGrpSpPr>
            <p:cNvPr id="16738" name="Group 178">
              <a:extLst>
                <a:ext uri="{FF2B5EF4-FFF2-40B4-BE49-F238E27FC236}">
                  <a16:creationId xmlns:a16="http://schemas.microsoft.com/office/drawing/2014/main" id="{9C90B9FE-15A2-5941-823B-F90E28F75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123"/>
              <a:ext cx="576" cy="346"/>
              <a:chOff x="576" y="3542"/>
              <a:chExt cx="576" cy="346"/>
            </a:xfrm>
          </p:grpSpPr>
          <p:grpSp>
            <p:nvGrpSpPr>
              <p:cNvPr id="16740" name="Group 172">
                <a:extLst>
                  <a:ext uri="{FF2B5EF4-FFF2-40B4-BE49-F238E27FC236}">
                    <a16:creationId xmlns:a16="http://schemas.microsoft.com/office/drawing/2014/main" id="{A6EE99DF-F36C-204F-9895-1643C0B1B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42"/>
                <a:ext cx="576" cy="346"/>
                <a:chOff x="2304" y="3542"/>
                <a:chExt cx="576" cy="346"/>
              </a:xfrm>
            </p:grpSpPr>
            <p:sp>
              <p:nvSpPr>
                <p:cNvPr id="16742" name="AutoShape 173">
                  <a:extLst>
                    <a:ext uri="{FF2B5EF4-FFF2-40B4-BE49-F238E27FC236}">
                      <a16:creationId xmlns:a16="http://schemas.microsoft.com/office/drawing/2014/main" id="{6C23DC07-F64E-4343-ABBF-88028495B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743" name="Line 174">
                  <a:extLst>
                    <a:ext uri="{FF2B5EF4-FFF2-40B4-BE49-F238E27FC236}">
                      <a16:creationId xmlns:a16="http://schemas.microsoft.com/office/drawing/2014/main" id="{11658E46-A993-6149-9964-DDAF44318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4" name="Line 175">
                  <a:extLst>
                    <a:ext uri="{FF2B5EF4-FFF2-40B4-BE49-F238E27FC236}">
                      <a16:creationId xmlns:a16="http://schemas.microsoft.com/office/drawing/2014/main" id="{0FFDFDFE-AB56-9240-8989-D513CC7CD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5" name="Line 176">
                  <a:extLst>
                    <a:ext uri="{FF2B5EF4-FFF2-40B4-BE49-F238E27FC236}">
                      <a16:creationId xmlns:a16="http://schemas.microsoft.com/office/drawing/2014/main" id="{42A6BAB8-A79D-F842-94F3-D9C0BD5A0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41" name="Line 177">
                <a:extLst>
                  <a:ext uri="{FF2B5EF4-FFF2-40B4-BE49-F238E27FC236}">
                    <a16:creationId xmlns:a16="http://schemas.microsoft.com/office/drawing/2014/main" id="{1407EFDE-9820-8843-B519-25AFF636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9" name="Freeform 816">
              <a:extLst>
                <a:ext uri="{FF2B5EF4-FFF2-40B4-BE49-F238E27FC236}">
                  <a16:creationId xmlns:a16="http://schemas.microsoft.com/office/drawing/2014/main" id="{A1426FD7-AE20-5048-BDE6-3E0E44F3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180"/>
              <a:ext cx="568" cy="230"/>
            </a:xfrm>
            <a:custGeom>
              <a:avLst/>
              <a:gdLst>
                <a:gd name="T0" fmla="*/ 0 w 568"/>
                <a:gd name="T1" fmla="*/ 0 h 230"/>
                <a:gd name="T2" fmla="*/ 0 w 568"/>
                <a:gd name="T3" fmla="*/ 114 h 230"/>
                <a:gd name="T4" fmla="*/ 0 w 568"/>
                <a:gd name="T5" fmla="*/ 230 h 230"/>
                <a:gd name="T6" fmla="*/ 568 w 568"/>
                <a:gd name="T7" fmla="*/ 116 h 230"/>
                <a:gd name="T8" fmla="*/ 0 w 568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230"/>
                <a:gd name="T17" fmla="*/ 568 w 568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230">
                  <a:moveTo>
                    <a:pt x="0" y="0"/>
                  </a:moveTo>
                  <a:lnTo>
                    <a:pt x="0" y="114"/>
                  </a:lnTo>
                  <a:lnTo>
                    <a:pt x="0" y="230"/>
                  </a:lnTo>
                  <a:lnTo>
                    <a:pt x="568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820">
            <a:extLst>
              <a:ext uri="{FF2B5EF4-FFF2-40B4-BE49-F238E27FC236}">
                <a16:creationId xmlns:a16="http://schemas.microsoft.com/office/drawing/2014/main" id="{15B75935-10AA-404E-814F-4CBC1390E583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2606675"/>
            <a:ext cx="917575" cy="914400"/>
            <a:chOff x="2648" y="1642"/>
            <a:chExt cx="578" cy="576"/>
          </a:xfrm>
        </p:grpSpPr>
        <p:grpSp>
          <p:nvGrpSpPr>
            <p:cNvPr id="16726" name="Group 646">
              <a:extLst>
                <a:ext uri="{FF2B5EF4-FFF2-40B4-BE49-F238E27FC236}">
                  <a16:creationId xmlns:a16="http://schemas.microsoft.com/office/drawing/2014/main" id="{97194690-0334-474D-A3FF-6A3EEDB2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642"/>
              <a:ext cx="576" cy="576"/>
              <a:chOff x="3456" y="1642"/>
              <a:chExt cx="576" cy="576"/>
            </a:xfrm>
          </p:grpSpPr>
          <p:grpSp>
            <p:nvGrpSpPr>
              <p:cNvPr id="16728" name="Group 636">
                <a:extLst>
                  <a:ext uri="{FF2B5EF4-FFF2-40B4-BE49-F238E27FC236}">
                    <a16:creationId xmlns:a16="http://schemas.microsoft.com/office/drawing/2014/main" id="{38817DA5-FA33-7345-B576-8E14A204A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756"/>
                <a:ext cx="576" cy="346"/>
                <a:chOff x="576" y="3542"/>
                <a:chExt cx="576" cy="346"/>
              </a:xfrm>
            </p:grpSpPr>
            <p:grpSp>
              <p:nvGrpSpPr>
                <p:cNvPr id="16732" name="Group 637">
                  <a:extLst>
                    <a:ext uri="{FF2B5EF4-FFF2-40B4-BE49-F238E27FC236}">
                      <a16:creationId xmlns:a16="http://schemas.microsoft.com/office/drawing/2014/main" id="{C5C3FF23-4C25-F047-8BBD-F17675705C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3542"/>
                  <a:ext cx="576" cy="346"/>
                  <a:chOff x="2304" y="3542"/>
                  <a:chExt cx="576" cy="346"/>
                </a:xfrm>
              </p:grpSpPr>
              <p:sp>
                <p:nvSpPr>
                  <p:cNvPr id="16734" name="AutoShape 638">
                    <a:extLst>
                      <a:ext uri="{FF2B5EF4-FFF2-40B4-BE49-F238E27FC236}">
                        <a16:creationId xmlns:a16="http://schemas.microsoft.com/office/drawing/2014/main" id="{69E44CC8-7970-7F4D-9AC3-4648234A0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35" name="Line 639">
                    <a:extLst>
                      <a:ext uri="{FF2B5EF4-FFF2-40B4-BE49-F238E27FC236}">
                        <a16:creationId xmlns:a16="http://schemas.microsoft.com/office/drawing/2014/main" id="{325D11B7-28EA-6C4C-989A-5CAA827CDE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6" name="Line 640">
                    <a:extLst>
                      <a:ext uri="{FF2B5EF4-FFF2-40B4-BE49-F238E27FC236}">
                        <a16:creationId xmlns:a16="http://schemas.microsoft.com/office/drawing/2014/main" id="{AB25219B-0B1B-D84E-822D-BE7298B70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7" name="Line 641">
                    <a:extLst>
                      <a:ext uri="{FF2B5EF4-FFF2-40B4-BE49-F238E27FC236}">
                        <a16:creationId xmlns:a16="http://schemas.microsoft.com/office/drawing/2014/main" id="{343FA5D1-F070-B046-842D-865F7C4A6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33" name="Line 642">
                  <a:extLst>
                    <a:ext uri="{FF2B5EF4-FFF2-40B4-BE49-F238E27FC236}">
                      <a16:creationId xmlns:a16="http://schemas.microsoft.com/office/drawing/2014/main" id="{12ED9D17-C4F6-544A-9D84-15C9DA475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29" name="Line 643">
                <a:extLst>
                  <a:ext uri="{FF2B5EF4-FFF2-40B4-BE49-F238E27FC236}">
                    <a16:creationId xmlns:a16="http://schemas.microsoft.com/office/drawing/2014/main" id="{89CAFD22-E525-3F4A-B407-38ABA4934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164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0" name="Line 644">
                <a:extLst>
                  <a:ext uri="{FF2B5EF4-FFF2-40B4-BE49-F238E27FC236}">
                    <a16:creationId xmlns:a16="http://schemas.microsoft.com/office/drawing/2014/main" id="{AE228809-9EC6-F848-907A-C937331B4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16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1" name="Line 645">
                <a:extLst>
                  <a:ext uri="{FF2B5EF4-FFF2-40B4-BE49-F238E27FC236}">
                    <a16:creationId xmlns:a16="http://schemas.microsoft.com/office/drawing/2014/main" id="{C26DC4B8-2E61-B84E-9762-3262D6C6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699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27" name="Freeform 819">
              <a:extLst>
                <a:ext uri="{FF2B5EF4-FFF2-40B4-BE49-F238E27FC236}">
                  <a16:creationId xmlns:a16="http://schemas.microsoft.com/office/drawing/2014/main" id="{04B25FFD-12B5-C444-B8C1-7730DBBF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698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1 h 461"/>
                <a:gd name="T6" fmla="*/ 0 w 576"/>
                <a:gd name="T7" fmla="*/ 346 h 461"/>
                <a:gd name="T8" fmla="*/ 0 w 576"/>
                <a:gd name="T9" fmla="*/ 461 h 461"/>
                <a:gd name="T10" fmla="*/ 576 w 576"/>
                <a:gd name="T11" fmla="*/ 231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1"/>
                  </a:lnTo>
                  <a:lnTo>
                    <a:pt x="0" y="346"/>
                  </a:lnTo>
                  <a:lnTo>
                    <a:pt x="0" y="461"/>
                  </a:lnTo>
                  <a:lnTo>
                    <a:pt x="576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3" name="Group 822">
            <a:extLst>
              <a:ext uri="{FF2B5EF4-FFF2-40B4-BE49-F238E27FC236}">
                <a16:creationId xmlns:a16="http://schemas.microsoft.com/office/drawing/2014/main" id="{576C6B95-39D4-6749-9BB2-090C83A94BC3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3611563"/>
            <a:ext cx="914400" cy="914400"/>
            <a:chOff x="2650" y="2275"/>
            <a:chExt cx="576" cy="576"/>
          </a:xfrm>
        </p:grpSpPr>
        <p:grpSp>
          <p:nvGrpSpPr>
            <p:cNvPr id="16712" name="Group 659">
              <a:extLst>
                <a:ext uri="{FF2B5EF4-FFF2-40B4-BE49-F238E27FC236}">
                  <a16:creationId xmlns:a16="http://schemas.microsoft.com/office/drawing/2014/main" id="{63E0FAC7-3335-7847-B9A4-405501644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275"/>
              <a:ext cx="576" cy="576"/>
              <a:chOff x="3456" y="3139"/>
              <a:chExt cx="576" cy="576"/>
            </a:xfrm>
          </p:grpSpPr>
          <p:grpSp>
            <p:nvGrpSpPr>
              <p:cNvPr id="16714" name="Group 647">
                <a:extLst>
                  <a:ext uri="{FF2B5EF4-FFF2-40B4-BE49-F238E27FC236}">
                    <a16:creationId xmlns:a16="http://schemas.microsoft.com/office/drawing/2014/main" id="{93B7019D-8EAA-BB41-B07D-8598DF683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254"/>
                <a:ext cx="576" cy="346"/>
                <a:chOff x="576" y="2390"/>
                <a:chExt cx="576" cy="346"/>
              </a:xfrm>
            </p:grpSpPr>
            <p:grpSp>
              <p:nvGrpSpPr>
                <p:cNvPr id="16718" name="Group 648">
                  <a:extLst>
                    <a:ext uri="{FF2B5EF4-FFF2-40B4-BE49-F238E27FC236}">
                      <a16:creationId xmlns:a16="http://schemas.microsoft.com/office/drawing/2014/main" id="{0B8C7708-C4E6-EA49-9F5C-044970F62D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390"/>
                  <a:ext cx="576" cy="346"/>
                  <a:chOff x="1037" y="2966"/>
                  <a:chExt cx="576" cy="346"/>
                </a:xfrm>
              </p:grpSpPr>
              <p:grpSp>
                <p:nvGrpSpPr>
                  <p:cNvPr id="16720" name="Group 649">
                    <a:extLst>
                      <a:ext uri="{FF2B5EF4-FFF2-40B4-BE49-F238E27FC236}">
                        <a16:creationId xmlns:a16="http://schemas.microsoft.com/office/drawing/2014/main" id="{934FFF01-AB69-5147-A31F-A453C42029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37" y="2966"/>
                    <a:ext cx="576" cy="346"/>
                    <a:chOff x="2304" y="3542"/>
                    <a:chExt cx="576" cy="346"/>
                  </a:xfrm>
                </p:grpSpPr>
                <p:sp>
                  <p:nvSpPr>
                    <p:cNvPr id="16722" name="AutoShape 650">
                      <a:extLst>
                        <a:ext uri="{FF2B5EF4-FFF2-40B4-BE49-F238E27FC236}">
                          <a16:creationId xmlns:a16="http://schemas.microsoft.com/office/drawing/2014/main" id="{7E4B135D-840A-1B46-9D4A-3A481D1537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16723" name="Line 651">
                      <a:extLst>
                        <a:ext uri="{FF2B5EF4-FFF2-40B4-BE49-F238E27FC236}">
                          <a16:creationId xmlns:a16="http://schemas.microsoft.com/office/drawing/2014/main" id="{3DEC059F-1E3B-A744-AAE2-819C2F31D3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4" name="Line 652">
                      <a:extLst>
                        <a:ext uri="{FF2B5EF4-FFF2-40B4-BE49-F238E27FC236}">
                          <a16:creationId xmlns:a16="http://schemas.microsoft.com/office/drawing/2014/main" id="{3DC7E880-AC49-8D42-B3C6-A6B54BEB60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60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5" name="Line 653">
                      <a:extLst>
                        <a:ext uri="{FF2B5EF4-FFF2-40B4-BE49-F238E27FC236}">
                          <a16:creationId xmlns:a16="http://schemas.microsoft.com/office/drawing/2014/main" id="{D0BBD308-0777-3F45-925B-9C4AA4CCAA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83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721" name="Oval 654">
                    <a:extLst>
                      <a:ext uri="{FF2B5EF4-FFF2-40B4-BE49-F238E27FC236}">
                        <a16:creationId xmlns:a16="http://schemas.microsoft.com/office/drawing/2014/main" id="{3382A25C-928A-EF4C-B9F1-75AD3A97F1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4" y="3109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16719" name="Line 655">
                  <a:extLst>
                    <a:ext uri="{FF2B5EF4-FFF2-40B4-BE49-F238E27FC236}">
                      <a16:creationId xmlns:a16="http://schemas.microsoft.com/office/drawing/2014/main" id="{45476AFA-3F47-4A41-ADE5-796CD9D8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56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15" name="Line 656">
                <a:extLst>
                  <a:ext uri="{FF2B5EF4-FFF2-40B4-BE49-F238E27FC236}">
                    <a16:creationId xmlns:a16="http://schemas.microsoft.com/office/drawing/2014/main" id="{B28E6B5B-9FF4-AC4E-9B8B-A89A255ED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139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6" name="Line 657">
                <a:extLst>
                  <a:ext uri="{FF2B5EF4-FFF2-40B4-BE49-F238E27FC236}">
                    <a16:creationId xmlns:a16="http://schemas.microsoft.com/office/drawing/2014/main" id="{7C704CDB-6ABB-8840-A549-0FDA04F2E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7" name="Line 658">
                <a:extLst>
                  <a:ext uri="{FF2B5EF4-FFF2-40B4-BE49-F238E27FC236}">
                    <a16:creationId xmlns:a16="http://schemas.microsoft.com/office/drawing/2014/main" id="{AEE9EE55-CA94-B447-94D0-D128157A9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1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13" name="Freeform 821">
              <a:extLst>
                <a:ext uri="{FF2B5EF4-FFF2-40B4-BE49-F238E27FC236}">
                  <a16:creationId xmlns:a16="http://schemas.microsoft.com/office/drawing/2014/main" id="{6301A27D-73C1-2F45-A2BC-A2AFF1AD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4" name="Group 824">
            <a:extLst>
              <a:ext uri="{FF2B5EF4-FFF2-40B4-BE49-F238E27FC236}">
                <a16:creationId xmlns:a16="http://schemas.microsoft.com/office/drawing/2014/main" id="{A92D2BF1-DE46-384B-8F7F-C6C7EF866588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4708525"/>
            <a:ext cx="914400" cy="549275"/>
            <a:chOff x="2650" y="2966"/>
            <a:chExt cx="576" cy="346"/>
          </a:xfrm>
        </p:grpSpPr>
        <p:grpSp>
          <p:nvGrpSpPr>
            <p:cNvPr id="16702" name="Group 171">
              <a:extLst>
                <a:ext uri="{FF2B5EF4-FFF2-40B4-BE49-F238E27FC236}">
                  <a16:creationId xmlns:a16="http://schemas.microsoft.com/office/drawing/2014/main" id="{D25F96EE-25C6-1D4E-8093-0BCAE394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16704" name="Group 163">
                <a:extLst>
                  <a:ext uri="{FF2B5EF4-FFF2-40B4-BE49-F238E27FC236}">
                    <a16:creationId xmlns:a16="http://schemas.microsoft.com/office/drawing/2014/main" id="{DDFDA92F-4077-D246-A150-18729B146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16706" name="Group 164">
                  <a:extLst>
                    <a:ext uri="{FF2B5EF4-FFF2-40B4-BE49-F238E27FC236}">
                      <a16:creationId xmlns:a16="http://schemas.microsoft.com/office/drawing/2014/main" id="{580F58F1-657A-174C-8671-11145E3CF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6708" name="AutoShape 165">
                    <a:extLst>
                      <a:ext uri="{FF2B5EF4-FFF2-40B4-BE49-F238E27FC236}">
                        <a16:creationId xmlns:a16="http://schemas.microsoft.com/office/drawing/2014/main" id="{9C44D96D-D508-944A-BC93-D5EDC1BAC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09" name="Line 166">
                    <a:extLst>
                      <a:ext uri="{FF2B5EF4-FFF2-40B4-BE49-F238E27FC236}">
                        <a16:creationId xmlns:a16="http://schemas.microsoft.com/office/drawing/2014/main" id="{6A373866-E0F8-4849-BCEB-8CD252DE0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0" name="Line 167">
                    <a:extLst>
                      <a:ext uri="{FF2B5EF4-FFF2-40B4-BE49-F238E27FC236}">
                        <a16:creationId xmlns:a16="http://schemas.microsoft.com/office/drawing/2014/main" id="{E2EC2971-C7CE-754C-A026-08C906689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1" name="Line 168">
                    <a:extLst>
                      <a:ext uri="{FF2B5EF4-FFF2-40B4-BE49-F238E27FC236}">
                        <a16:creationId xmlns:a16="http://schemas.microsoft.com/office/drawing/2014/main" id="{AC1F3965-568C-3040-B82D-BA38AFAC9D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07" name="Oval 169">
                  <a:extLst>
                    <a:ext uri="{FF2B5EF4-FFF2-40B4-BE49-F238E27FC236}">
                      <a16:creationId xmlns:a16="http://schemas.microsoft.com/office/drawing/2014/main" id="{8B9E6916-2A53-144E-A1DF-3DB244A13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6705" name="Line 170">
                <a:extLst>
                  <a:ext uri="{FF2B5EF4-FFF2-40B4-BE49-F238E27FC236}">
                    <a16:creationId xmlns:a16="http://schemas.microsoft.com/office/drawing/2014/main" id="{A46A9E6A-8598-5942-9738-4286CE047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03" name="Freeform 823">
              <a:extLst>
                <a:ext uri="{FF2B5EF4-FFF2-40B4-BE49-F238E27FC236}">
                  <a16:creationId xmlns:a16="http://schemas.microsoft.com/office/drawing/2014/main" id="{96693D6F-E9C0-9646-B48B-B01C429E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5" name="Group 826">
            <a:extLst>
              <a:ext uri="{FF2B5EF4-FFF2-40B4-BE49-F238E27FC236}">
                <a16:creationId xmlns:a16="http://schemas.microsoft.com/office/drawing/2014/main" id="{C023C6A8-E3A1-3C43-8DED-9FC243445DCB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440363"/>
            <a:ext cx="914400" cy="549275"/>
            <a:chOff x="2650" y="3427"/>
            <a:chExt cx="576" cy="346"/>
          </a:xfrm>
        </p:grpSpPr>
        <p:grpSp>
          <p:nvGrpSpPr>
            <p:cNvPr id="16694" name="Group 162">
              <a:extLst>
                <a:ext uri="{FF2B5EF4-FFF2-40B4-BE49-F238E27FC236}">
                  <a16:creationId xmlns:a16="http://schemas.microsoft.com/office/drawing/2014/main" id="{FB8A89F3-3EF1-1740-9E3E-4BF91A99A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6696" name="Group 156">
                <a:extLst>
                  <a:ext uri="{FF2B5EF4-FFF2-40B4-BE49-F238E27FC236}">
                    <a16:creationId xmlns:a16="http://schemas.microsoft.com/office/drawing/2014/main" id="{BA92D150-F2D2-8C4E-8A08-B1F2B2723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698" name="AutoShape 157">
                  <a:extLst>
                    <a:ext uri="{FF2B5EF4-FFF2-40B4-BE49-F238E27FC236}">
                      <a16:creationId xmlns:a16="http://schemas.microsoft.com/office/drawing/2014/main" id="{1D0E91CC-D51C-624F-B675-AD4F73520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699" name="Line 158">
                  <a:extLst>
                    <a:ext uri="{FF2B5EF4-FFF2-40B4-BE49-F238E27FC236}">
                      <a16:creationId xmlns:a16="http://schemas.microsoft.com/office/drawing/2014/main" id="{5734152A-5209-554C-8B2E-34D4B71CC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0" name="Line 159">
                  <a:extLst>
                    <a:ext uri="{FF2B5EF4-FFF2-40B4-BE49-F238E27FC236}">
                      <a16:creationId xmlns:a16="http://schemas.microsoft.com/office/drawing/2014/main" id="{FDBCD702-6E92-744D-8AE5-FE082784F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1" name="Line 160">
                  <a:extLst>
                    <a:ext uri="{FF2B5EF4-FFF2-40B4-BE49-F238E27FC236}">
                      <a16:creationId xmlns:a16="http://schemas.microsoft.com/office/drawing/2014/main" id="{11A58EF5-02F6-9349-AA9E-0E4AA7572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97" name="Oval 161">
                <a:extLst>
                  <a:ext uri="{FF2B5EF4-FFF2-40B4-BE49-F238E27FC236}">
                    <a16:creationId xmlns:a16="http://schemas.microsoft.com/office/drawing/2014/main" id="{FA242CF0-6F97-B94C-915F-76711B7A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695" name="Freeform 825">
              <a:extLst>
                <a:ext uri="{FF2B5EF4-FFF2-40B4-BE49-F238E27FC236}">
                  <a16:creationId xmlns:a16="http://schemas.microsoft.com/office/drawing/2014/main" id="{DFBF1F6D-667A-F046-99F8-178F1127F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6" name="Group 828">
            <a:extLst>
              <a:ext uri="{FF2B5EF4-FFF2-40B4-BE49-F238E27FC236}">
                <a16:creationId xmlns:a16="http://schemas.microsoft.com/office/drawing/2014/main" id="{41A0350B-C077-4A40-AEA4-5A8B29612DB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440363"/>
            <a:ext cx="917575" cy="549275"/>
            <a:chOff x="3456" y="3427"/>
            <a:chExt cx="578" cy="346"/>
          </a:xfrm>
        </p:grpSpPr>
        <p:grpSp>
          <p:nvGrpSpPr>
            <p:cNvPr id="16683" name="Group 98">
              <a:extLst>
                <a:ext uri="{FF2B5EF4-FFF2-40B4-BE49-F238E27FC236}">
                  <a16:creationId xmlns:a16="http://schemas.microsoft.com/office/drawing/2014/main" id="{F6A31277-C1A2-FC46-9537-210B03B05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685" name="Line 72">
                <a:extLst>
                  <a:ext uri="{FF2B5EF4-FFF2-40B4-BE49-F238E27FC236}">
                    <a16:creationId xmlns:a16="http://schemas.microsoft.com/office/drawing/2014/main" id="{F8797D19-10F4-4E41-B83D-E5A37B1F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Line 73">
                <a:extLst>
                  <a:ext uri="{FF2B5EF4-FFF2-40B4-BE49-F238E27FC236}">
                    <a16:creationId xmlns:a16="http://schemas.microsoft.com/office/drawing/2014/main" id="{82AA05DF-9B97-B344-B69E-2E100F7D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Line 74">
                <a:extLst>
                  <a:ext uri="{FF2B5EF4-FFF2-40B4-BE49-F238E27FC236}">
                    <a16:creationId xmlns:a16="http://schemas.microsoft.com/office/drawing/2014/main" id="{0E70FDF1-B23F-7945-8007-C895A370E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Oval 62">
                <a:extLst>
                  <a:ext uri="{FF2B5EF4-FFF2-40B4-BE49-F238E27FC236}">
                    <a16:creationId xmlns:a16="http://schemas.microsoft.com/office/drawing/2014/main" id="{87DE0F7C-210D-D749-A261-F17636CE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89" name="Group 88">
                <a:extLst>
                  <a:ext uri="{FF2B5EF4-FFF2-40B4-BE49-F238E27FC236}">
                    <a16:creationId xmlns:a16="http://schemas.microsoft.com/office/drawing/2014/main" id="{7C172CD2-7B92-BD49-A7E3-4AF6B7E99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16690" name="Group 84">
                  <a:extLst>
                    <a:ext uri="{FF2B5EF4-FFF2-40B4-BE49-F238E27FC236}">
                      <a16:creationId xmlns:a16="http://schemas.microsoft.com/office/drawing/2014/main" id="{724DADEB-E780-EE49-B854-D4882021E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92" name="Freeform 78">
                    <a:extLst>
                      <a:ext uri="{FF2B5EF4-FFF2-40B4-BE49-F238E27FC236}">
                        <a16:creationId xmlns:a16="http://schemas.microsoft.com/office/drawing/2014/main" id="{4662A108-640E-184A-8F78-B11A00900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93" name="Freeform 79">
                    <a:extLst>
                      <a:ext uri="{FF2B5EF4-FFF2-40B4-BE49-F238E27FC236}">
                        <a16:creationId xmlns:a16="http://schemas.microsoft.com/office/drawing/2014/main" id="{AD4B40DB-917D-814F-81DD-01E82BF3C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91" name="Freeform 87">
                  <a:extLst>
                    <a:ext uri="{FF2B5EF4-FFF2-40B4-BE49-F238E27FC236}">
                      <a16:creationId xmlns:a16="http://schemas.microsoft.com/office/drawing/2014/main" id="{5C83EE18-3F25-6041-8E8A-19974351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684" name="Freeform 827">
              <a:extLst>
                <a:ext uri="{FF2B5EF4-FFF2-40B4-BE49-F238E27FC236}">
                  <a16:creationId xmlns:a16="http://schemas.microsoft.com/office/drawing/2014/main" id="{A5A0F4C4-0116-BD42-B470-33B1A3632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7" name="Group 830">
            <a:extLst>
              <a:ext uri="{FF2B5EF4-FFF2-40B4-BE49-F238E27FC236}">
                <a16:creationId xmlns:a16="http://schemas.microsoft.com/office/drawing/2014/main" id="{B42C8606-D397-7F43-BAE6-64AFB1759FB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708525"/>
            <a:ext cx="917575" cy="549275"/>
            <a:chOff x="3456" y="2966"/>
            <a:chExt cx="578" cy="346"/>
          </a:xfrm>
        </p:grpSpPr>
        <p:grpSp>
          <p:nvGrpSpPr>
            <p:cNvPr id="16660" name="Group 121">
              <a:extLst>
                <a:ext uri="{FF2B5EF4-FFF2-40B4-BE49-F238E27FC236}">
                  <a16:creationId xmlns:a16="http://schemas.microsoft.com/office/drawing/2014/main" id="{0782E583-24C0-684C-A9A9-2625AB37F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16662" name="Group 100">
                <a:extLst>
                  <a:ext uri="{FF2B5EF4-FFF2-40B4-BE49-F238E27FC236}">
                    <a16:creationId xmlns:a16="http://schemas.microsoft.com/office/drawing/2014/main" id="{18BB5147-320A-264E-BE1A-CC24A5110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16673" name="Line 89">
                  <a:extLst>
                    <a:ext uri="{FF2B5EF4-FFF2-40B4-BE49-F238E27FC236}">
                      <a16:creationId xmlns:a16="http://schemas.microsoft.com/office/drawing/2014/main" id="{0A46DDA2-10C1-964B-B8BB-0F0F4DB68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4" name="Line 90">
                  <a:extLst>
                    <a:ext uri="{FF2B5EF4-FFF2-40B4-BE49-F238E27FC236}">
                      <a16:creationId xmlns:a16="http://schemas.microsoft.com/office/drawing/2014/main" id="{BCDDF873-B53F-2449-B953-B74827B9F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5" name="Line 91">
                  <a:extLst>
                    <a:ext uri="{FF2B5EF4-FFF2-40B4-BE49-F238E27FC236}">
                      <a16:creationId xmlns:a16="http://schemas.microsoft.com/office/drawing/2014/main" id="{AA614B94-5F14-DE4A-ACEB-447182D00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6" name="Oval 92">
                  <a:extLst>
                    <a:ext uri="{FF2B5EF4-FFF2-40B4-BE49-F238E27FC236}">
                      <a16:creationId xmlns:a16="http://schemas.microsoft.com/office/drawing/2014/main" id="{CD577C31-13E0-AB4C-8A04-B8A71907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77" name="Group 93">
                  <a:extLst>
                    <a:ext uri="{FF2B5EF4-FFF2-40B4-BE49-F238E27FC236}">
                      <a16:creationId xmlns:a16="http://schemas.microsoft.com/office/drawing/2014/main" id="{56497B31-9D44-0843-BCD4-DFDE83B57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79" name="Group 94">
                    <a:extLst>
                      <a:ext uri="{FF2B5EF4-FFF2-40B4-BE49-F238E27FC236}">
                        <a16:creationId xmlns:a16="http://schemas.microsoft.com/office/drawing/2014/main" id="{DBB700E6-DF03-5441-BD41-25E2773AAE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81" name="Freeform 95">
                      <a:extLst>
                        <a:ext uri="{FF2B5EF4-FFF2-40B4-BE49-F238E27FC236}">
                          <a16:creationId xmlns:a16="http://schemas.microsoft.com/office/drawing/2014/main" id="{D21719D3-3D3B-6C4B-A2C6-073BE9C835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82" name="Freeform 96">
                      <a:extLst>
                        <a:ext uri="{FF2B5EF4-FFF2-40B4-BE49-F238E27FC236}">
                          <a16:creationId xmlns:a16="http://schemas.microsoft.com/office/drawing/2014/main" id="{1AF21D0E-8C30-EF47-8446-EBD5CDC162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80" name="Freeform 97">
                    <a:extLst>
                      <a:ext uri="{FF2B5EF4-FFF2-40B4-BE49-F238E27FC236}">
                        <a16:creationId xmlns:a16="http://schemas.microsoft.com/office/drawing/2014/main" id="{607B3247-EF2B-2D44-A6AF-CC2E7AE56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8" name="Line 99">
                  <a:extLst>
                    <a:ext uri="{FF2B5EF4-FFF2-40B4-BE49-F238E27FC236}">
                      <a16:creationId xmlns:a16="http://schemas.microsoft.com/office/drawing/2014/main" id="{2E76699C-00CE-CA45-B686-6C89CC250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3" name="Line 101">
                <a:extLst>
                  <a:ext uri="{FF2B5EF4-FFF2-40B4-BE49-F238E27FC236}">
                    <a16:creationId xmlns:a16="http://schemas.microsoft.com/office/drawing/2014/main" id="{6E458BA9-B829-354E-9836-15BBFAED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102">
                <a:extLst>
                  <a:ext uri="{FF2B5EF4-FFF2-40B4-BE49-F238E27FC236}">
                    <a16:creationId xmlns:a16="http://schemas.microsoft.com/office/drawing/2014/main" id="{83322E81-75FD-4E42-9B4F-F90945C8E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103">
                <a:extLst>
                  <a:ext uri="{FF2B5EF4-FFF2-40B4-BE49-F238E27FC236}">
                    <a16:creationId xmlns:a16="http://schemas.microsoft.com/office/drawing/2014/main" id="{CF495C6D-76DA-D243-A722-DEEDD12F4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11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Oval 104">
                <a:extLst>
                  <a:ext uri="{FF2B5EF4-FFF2-40B4-BE49-F238E27FC236}">
                    <a16:creationId xmlns:a16="http://schemas.microsoft.com/office/drawing/2014/main" id="{D244E881-463F-7D47-A17F-DB11FA7ED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7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67" name="Group 105">
                <a:extLst>
                  <a:ext uri="{FF2B5EF4-FFF2-40B4-BE49-F238E27FC236}">
                    <a16:creationId xmlns:a16="http://schemas.microsoft.com/office/drawing/2014/main" id="{3CB344EC-5DD3-4245-B379-03B01EFA3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16669" name="Group 106">
                  <a:extLst>
                    <a:ext uri="{FF2B5EF4-FFF2-40B4-BE49-F238E27FC236}">
                      <a16:creationId xmlns:a16="http://schemas.microsoft.com/office/drawing/2014/main" id="{026583DD-25CC-1C4D-8660-63F9339E7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71" name="Freeform 107">
                    <a:extLst>
                      <a:ext uri="{FF2B5EF4-FFF2-40B4-BE49-F238E27FC236}">
                        <a16:creationId xmlns:a16="http://schemas.microsoft.com/office/drawing/2014/main" id="{1BE610D7-A327-CC49-9FA5-E34ABE3921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72" name="Freeform 108">
                    <a:extLst>
                      <a:ext uri="{FF2B5EF4-FFF2-40B4-BE49-F238E27FC236}">
                        <a16:creationId xmlns:a16="http://schemas.microsoft.com/office/drawing/2014/main" id="{D600297D-DB05-4346-8112-3879D51FB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0" name="Freeform 109">
                  <a:extLst>
                    <a:ext uri="{FF2B5EF4-FFF2-40B4-BE49-F238E27FC236}">
                      <a16:creationId xmlns:a16="http://schemas.microsoft.com/office/drawing/2014/main" id="{A393FE61-27FA-4442-9FCF-746CFACCF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8" name="Line 110">
                <a:extLst>
                  <a:ext uri="{FF2B5EF4-FFF2-40B4-BE49-F238E27FC236}">
                    <a16:creationId xmlns:a16="http://schemas.microsoft.com/office/drawing/2014/main" id="{6CC26B2F-B612-9643-A620-166024E62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003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61" name="Freeform 829">
              <a:extLst>
                <a:ext uri="{FF2B5EF4-FFF2-40B4-BE49-F238E27FC236}">
                  <a16:creationId xmlns:a16="http://schemas.microsoft.com/office/drawing/2014/main" id="{093A8112-AE4F-2C4C-A96F-1B78C599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8" name="Group 832">
            <a:extLst>
              <a:ext uri="{FF2B5EF4-FFF2-40B4-BE49-F238E27FC236}">
                <a16:creationId xmlns:a16="http://schemas.microsoft.com/office/drawing/2014/main" id="{F32FA00C-0970-9C4F-AFCF-ADB21AFB482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11563"/>
            <a:ext cx="915988" cy="914400"/>
            <a:chOff x="3456" y="2275"/>
            <a:chExt cx="577" cy="576"/>
          </a:xfrm>
        </p:grpSpPr>
        <p:grpSp>
          <p:nvGrpSpPr>
            <p:cNvPr id="16631" name="Group 703">
              <a:extLst>
                <a:ext uri="{FF2B5EF4-FFF2-40B4-BE49-F238E27FC236}">
                  <a16:creationId xmlns:a16="http://schemas.microsoft.com/office/drawing/2014/main" id="{727C7907-BE3C-5C4D-935B-E2190B72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275"/>
              <a:ext cx="577" cy="576"/>
              <a:chOff x="4204" y="2275"/>
              <a:chExt cx="577" cy="576"/>
            </a:xfrm>
          </p:grpSpPr>
          <p:grpSp>
            <p:nvGrpSpPr>
              <p:cNvPr id="16633" name="Group 660">
                <a:extLst>
                  <a:ext uri="{FF2B5EF4-FFF2-40B4-BE49-F238E27FC236}">
                    <a16:creationId xmlns:a16="http://schemas.microsoft.com/office/drawing/2014/main" id="{2116B010-0CBD-4B4C-AEF7-5E713F2B6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390"/>
                <a:ext cx="577" cy="346"/>
                <a:chOff x="2879" y="3830"/>
                <a:chExt cx="577" cy="346"/>
              </a:xfrm>
            </p:grpSpPr>
            <p:grpSp>
              <p:nvGrpSpPr>
                <p:cNvPr id="16639" name="Group 661">
                  <a:extLst>
                    <a:ext uri="{FF2B5EF4-FFF2-40B4-BE49-F238E27FC236}">
                      <a16:creationId xmlns:a16="http://schemas.microsoft.com/office/drawing/2014/main" id="{8389BD14-010B-534A-A501-2F170369D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79" y="3830"/>
                  <a:ext cx="577" cy="346"/>
                  <a:chOff x="2879" y="3830"/>
                  <a:chExt cx="577" cy="346"/>
                </a:xfrm>
              </p:grpSpPr>
              <p:sp>
                <p:nvSpPr>
                  <p:cNvPr id="16650" name="Line 662">
                    <a:extLst>
                      <a:ext uri="{FF2B5EF4-FFF2-40B4-BE49-F238E27FC236}">
                        <a16:creationId xmlns:a16="http://schemas.microsoft.com/office/drawing/2014/main" id="{D3FBC352-8C8A-2645-9980-276A58CA0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400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1" name="Line 663">
                    <a:extLst>
                      <a:ext uri="{FF2B5EF4-FFF2-40B4-BE49-F238E27FC236}">
                        <a16:creationId xmlns:a16="http://schemas.microsoft.com/office/drawing/2014/main" id="{4C5202ED-0F6F-CD49-8210-1C499508A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79" y="388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2" name="Line 664">
                    <a:extLst>
                      <a:ext uri="{FF2B5EF4-FFF2-40B4-BE49-F238E27FC236}">
                        <a16:creationId xmlns:a16="http://schemas.microsoft.com/office/drawing/2014/main" id="{D0E5335B-ECC6-8444-BE81-2E69E63D7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11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3" name="Oval 665">
                    <a:extLst>
                      <a:ext uri="{FF2B5EF4-FFF2-40B4-BE49-F238E27FC236}">
                        <a16:creationId xmlns:a16="http://schemas.microsoft.com/office/drawing/2014/main" id="{9F3B1AB3-0429-054E-AF09-A24871BE5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7" y="3973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grpSp>
                <p:nvGrpSpPr>
                  <p:cNvPr id="16654" name="Group 666">
                    <a:extLst>
                      <a:ext uri="{FF2B5EF4-FFF2-40B4-BE49-F238E27FC236}">
                        <a16:creationId xmlns:a16="http://schemas.microsoft.com/office/drawing/2014/main" id="{E4B2342F-BEF4-2F40-8B74-AA81B681C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1" y="3830"/>
                    <a:ext cx="380" cy="346"/>
                    <a:chOff x="2419" y="3542"/>
                    <a:chExt cx="346" cy="346"/>
                  </a:xfrm>
                </p:grpSpPr>
                <p:grpSp>
                  <p:nvGrpSpPr>
                    <p:cNvPr id="16656" name="Group 667">
                      <a:extLst>
                        <a:ext uri="{FF2B5EF4-FFF2-40B4-BE49-F238E27FC236}">
                          <a16:creationId xmlns:a16="http://schemas.microsoft.com/office/drawing/2014/main" id="{76076FEF-1B5C-4543-8420-21C595BE4A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542"/>
                      <a:ext cx="346" cy="346"/>
                      <a:chOff x="2477" y="3542"/>
                      <a:chExt cx="288" cy="346"/>
                    </a:xfrm>
                  </p:grpSpPr>
                  <p:sp>
                    <p:nvSpPr>
                      <p:cNvPr id="16658" name="Freeform 668">
                        <a:extLst>
                          <a:ext uri="{FF2B5EF4-FFF2-40B4-BE49-F238E27FC236}">
                            <a16:creationId xmlns:a16="http://schemas.microsoft.com/office/drawing/2014/main" id="{31D6E014-F9FB-DC48-8457-50B676E7C7F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542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59" name="Freeform 669">
                        <a:extLst>
                          <a:ext uri="{FF2B5EF4-FFF2-40B4-BE49-F238E27FC236}">
                            <a16:creationId xmlns:a16="http://schemas.microsoft.com/office/drawing/2014/main" id="{7975DA89-2C9B-9F4A-A554-6785EF047DB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477" y="3715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57" name="Freeform 670">
                      <a:extLst>
                        <a:ext uri="{FF2B5EF4-FFF2-40B4-BE49-F238E27FC236}">
                          <a16:creationId xmlns:a16="http://schemas.microsoft.com/office/drawing/2014/main" id="{FF665075-4F31-D64E-AA80-FED7C5F5F5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9" y="3542"/>
                      <a:ext cx="58" cy="346"/>
                    </a:xfrm>
                    <a:custGeom>
                      <a:avLst/>
                      <a:gdLst>
                        <a:gd name="T0" fmla="*/ 0 w 58"/>
                        <a:gd name="T1" fmla="*/ 0 h 346"/>
                        <a:gd name="T2" fmla="*/ 58 w 58"/>
                        <a:gd name="T3" fmla="*/ 173 h 346"/>
                        <a:gd name="T4" fmla="*/ 0 w 58"/>
                        <a:gd name="T5" fmla="*/ 346 h 346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346"/>
                        <a:gd name="T11" fmla="*/ 58 w 58"/>
                        <a:gd name="T12" fmla="*/ 346 h 34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346">
                          <a:moveTo>
                            <a:pt x="0" y="0"/>
                          </a:moveTo>
                          <a:cubicBezTo>
                            <a:pt x="29" y="57"/>
                            <a:pt x="58" y="115"/>
                            <a:pt x="58" y="173"/>
                          </a:cubicBezTo>
                          <a:cubicBezTo>
                            <a:pt x="58" y="231"/>
                            <a:pt x="29" y="288"/>
                            <a:pt x="0" y="34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55" name="Line 671">
                    <a:extLst>
                      <a:ext uri="{FF2B5EF4-FFF2-40B4-BE49-F238E27FC236}">
                        <a16:creationId xmlns:a16="http://schemas.microsoft.com/office/drawing/2014/main" id="{FF25F849-B5C5-004C-8075-600EAD484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003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0" name="Line 672">
                  <a:extLst>
                    <a:ext uri="{FF2B5EF4-FFF2-40B4-BE49-F238E27FC236}">
                      <a16:creationId xmlns:a16="http://schemas.microsoft.com/office/drawing/2014/main" id="{8E2676EB-70C2-5F43-A29A-D32643ADF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1" name="Line 673">
                  <a:extLst>
                    <a:ext uri="{FF2B5EF4-FFF2-40B4-BE49-F238E27FC236}">
                      <a16:creationId xmlns:a16="http://schemas.microsoft.com/office/drawing/2014/main" id="{BAB64185-96C8-F442-8EF7-203A0AD51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2" name="Line 674">
                  <a:extLst>
                    <a:ext uri="{FF2B5EF4-FFF2-40B4-BE49-F238E27FC236}">
                      <a16:creationId xmlns:a16="http://schemas.microsoft.com/office/drawing/2014/main" id="{94940629-108E-6441-945B-62939AA93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3" name="Oval 675">
                  <a:extLst>
                    <a:ext uri="{FF2B5EF4-FFF2-40B4-BE49-F238E27FC236}">
                      <a16:creationId xmlns:a16="http://schemas.microsoft.com/office/drawing/2014/main" id="{F075F99C-C414-BF4D-AA49-FB44BB25E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44" name="Group 676">
                  <a:extLst>
                    <a:ext uri="{FF2B5EF4-FFF2-40B4-BE49-F238E27FC236}">
                      <a16:creationId xmlns:a16="http://schemas.microsoft.com/office/drawing/2014/main" id="{18C850E4-38F2-D048-AD01-C248A0FE87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46" name="Group 677">
                    <a:extLst>
                      <a:ext uri="{FF2B5EF4-FFF2-40B4-BE49-F238E27FC236}">
                        <a16:creationId xmlns:a16="http://schemas.microsoft.com/office/drawing/2014/main" id="{31254A1D-A682-AF47-9BAA-66F4CC07B5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48" name="Freeform 678">
                      <a:extLst>
                        <a:ext uri="{FF2B5EF4-FFF2-40B4-BE49-F238E27FC236}">
                          <a16:creationId xmlns:a16="http://schemas.microsoft.com/office/drawing/2014/main" id="{DC978D11-612D-054A-963B-98919F9404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49" name="Freeform 679">
                      <a:extLst>
                        <a:ext uri="{FF2B5EF4-FFF2-40B4-BE49-F238E27FC236}">
                          <a16:creationId xmlns:a16="http://schemas.microsoft.com/office/drawing/2014/main" id="{C1BA0E1F-6BE6-AE4C-AE8B-9F029B0E28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47" name="Freeform 680">
                    <a:extLst>
                      <a:ext uri="{FF2B5EF4-FFF2-40B4-BE49-F238E27FC236}">
                        <a16:creationId xmlns:a16="http://schemas.microsoft.com/office/drawing/2014/main" id="{A38D6480-063E-B84B-B99B-3DC3BC088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5" name="Line 681">
                  <a:extLst>
                    <a:ext uri="{FF2B5EF4-FFF2-40B4-BE49-F238E27FC236}">
                      <a16:creationId xmlns:a16="http://schemas.microsoft.com/office/drawing/2014/main" id="{FF8DC71B-DC6C-404A-857A-EC987C484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34" name="Group 696">
                <a:extLst>
                  <a:ext uri="{FF2B5EF4-FFF2-40B4-BE49-F238E27FC236}">
                    <a16:creationId xmlns:a16="http://schemas.microsoft.com/office/drawing/2014/main" id="{9B56D734-8B92-8A45-9229-00D52E1F9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275"/>
                <a:ext cx="84" cy="576"/>
                <a:chOff x="4205" y="2275"/>
                <a:chExt cx="84" cy="576"/>
              </a:xfrm>
            </p:grpSpPr>
            <p:sp>
              <p:nvSpPr>
                <p:cNvPr id="16635" name="Line 682">
                  <a:extLst>
                    <a:ext uri="{FF2B5EF4-FFF2-40B4-BE49-F238E27FC236}">
                      <a16:creationId xmlns:a16="http://schemas.microsoft.com/office/drawing/2014/main" id="{EBADBFF5-23FB-3240-8386-FAF8F6088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6" name="Line 683">
                  <a:extLst>
                    <a:ext uri="{FF2B5EF4-FFF2-40B4-BE49-F238E27FC236}">
                      <a16:creationId xmlns:a16="http://schemas.microsoft.com/office/drawing/2014/main" id="{CD6BB80D-3DD3-4C4B-A6F6-9BCAAA717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7" name="Line 684">
                  <a:extLst>
                    <a:ext uri="{FF2B5EF4-FFF2-40B4-BE49-F238E27FC236}">
                      <a16:creationId xmlns:a16="http://schemas.microsoft.com/office/drawing/2014/main" id="{88DB9364-22F1-FC44-9AD1-D99A134D0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8" name="Line 685">
                  <a:extLst>
                    <a:ext uri="{FF2B5EF4-FFF2-40B4-BE49-F238E27FC236}">
                      <a16:creationId xmlns:a16="http://schemas.microsoft.com/office/drawing/2014/main" id="{3BB16518-6EC5-3642-9947-550287BC5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32" name="Freeform 831">
              <a:extLst>
                <a:ext uri="{FF2B5EF4-FFF2-40B4-BE49-F238E27FC236}">
                  <a16:creationId xmlns:a16="http://schemas.microsoft.com/office/drawing/2014/main" id="{8723EC0F-3FE5-5E4B-9471-0D50858A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9" name="Group 834">
            <a:extLst>
              <a:ext uri="{FF2B5EF4-FFF2-40B4-BE49-F238E27FC236}">
                <a16:creationId xmlns:a16="http://schemas.microsoft.com/office/drawing/2014/main" id="{FF58A513-FD26-7646-A1D7-F1192EEC91B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06675"/>
            <a:ext cx="917575" cy="914400"/>
            <a:chOff x="3456" y="1642"/>
            <a:chExt cx="578" cy="576"/>
          </a:xfrm>
        </p:grpSpPr>
        <p:grpSp>
          <p:nvGrpSpPr>
            <p:cNvPr id="16614" name="Group 702">
              <a:extLst>
                <a:ext uri="{FF2B5EF4-FFF2-40B4-BE49-F238E27FC236}">
                  <a16:creationId xmlns:a16="http://schemas.microsoft.com/office/drawing/2014/main" id="{FD1E886C-F31D-5C4E-A89F-CABDA340C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642"/>
              <a:ext cx="577" cy="576"/>
              <a:chOff x="4205" y="490"/>
              <a:chExt cx="577" cy="576"/>
            </a:xfrm>
          </p:grpSpPr>
          <p:grpSp>
            <p:nvGrpSpPr>
              <p:cNvPr id="16616" name="Group 686">
                <a:extLst>
                  <a:ext uri="{FF2B5EF4-FFF2-40B4-BE49-F238E27FC236}">
                    <a16:creationId xmlns:a16="http://schemas.microsoft.com/office/drawing/2014/main" id="{51A93020-C84B-C349-9B5A-DBDA496B4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605"/>
                <a:ext cx="577" cy="346"/>
                <a:chOff x="4205" y="3139"/>
                <a:chExt cx="577" cy="346"/>
              </a:xfrm>
            </p:grpSpPr>
            <p:sp>
              <p:nvSpPr>
                <p:cNvPr id="16622" name="Line 687">
                  <a:extLst>
                    <a:ext uri="{FF2B5EF4-FFF2-40B4-BE49-F238E27FC236}">
                      <a16:creationId xmlns:a16="http://schemas.microsoft.com/office/drawing/2014/main" id="{761F2E09-11B9-E64E-9C4F-25DF5502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7" y="331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3" name="Line 688">
                  <a:extLst>
                    <a:ext uri="{FF2B5EF4-FFF2-40B4-BE49-F238E27FC236}">
                      <a16:creationId xmlns:a16="http://schemas.microsoft.com/office/drawing/2014/main" id="{23182843-1336-1245-8534-7B8A5CCC5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5" y="3197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4" name="Line 689">
                  <a:extLst>
                    <a:ext uri="{FF2B5EF4-FFF2-40B4-BE49-F238E27FC236}">
                      <a16:creationId xmlns:a16="http://schemas.microsoft.com/office/drawing/2014/main" id="{75FE388D-6460-9E4A-BEB5-D7F46A95C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427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625" name="Group 690">
                  <a:extLst>
                    <a:ext uri="{FF2B5EF4-FFF2-40B4-BE49-F238E27FC236}">
                      <a16:creationId xmlns:a16="http://schemas.microsoft.com/office/drawing/2014/main" id="{CB4185C4-AE39-1D49-8AF8-A05D487A80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7" y="3139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27" name="Group 691">
                    <a:extLst>
                      <a:ext uri="{FF2B5EF4-FFF2-40B4-BE49-F238E27FC236}">
                        <a16:creationId xmlns:a16="http://schemas.microsoft.com/office/drawing/2014/main" id="{D88AA2CE-4F0C-9C44-A39A-36E2DF02CE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29" name="Freeform 692">
                      <a:extLst>
                        <a:ext uri="{FF2B5EF4-FFF2-40B4-BE49-F238E27FC236}">
                          <a16:creationId xmlns:a16="http://schemas.microsoft.com/office/drawing/2014/main" id="{7001C5D5-1119-4F44-9B39-384C647177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30" name="Freeform 693">
                      <a:extLst>
                        <a:ext uri="{FF2B5EF4-FFF2-40B4-BE49-F238E27FC236}">
                          <a16:creationId xmlns:a16="http://schemas.microsoft.com/office/drawing/2014/main" id="{3693DEC5-241E-D142-8BDF-5295A3F78B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28" name="Freeform 694">
                    <a:extLst>
                      <a:ext uri="{FF2B5EF4-FFF2-40B4-BE49-F238E27FC236}">
                        <a16:creationId xmlns:a16="http://schemas.microsoft.com/office/drawing/2014/main" id="{FF5E04A9-963E-8346-8722-BA74E8E532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26" name="Line 695">
                  <a:extLst>
                    <a:ext uri="{FF2B5EF4-FFF2-40B4-BE49-F238E27FC236}">
                      <a16:creationId xmlns:a16="http://schemas.microsoft.com/office/drawing/2014/main" id="{4601643E-3F8A-9C49-9C6F-E45E380ED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312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17" name="Group 697">
                <a:extLst>
                  <a:ext uri="{FF2B5EF4-FFF2-40B4-BE49-F238E27FC236}">
                    <a16:creationId xmlns:a16="http://schemas.microsoft.com/office/drawing/2014/main" id="{1AA212C2-6069-4E48-A20F-5E217DCD7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490"/>
                <a:ext cx="84" cy="576"/>
                <a:chOff x="4205" y="2275"/>
                <a:chExt cx="84" cy="576"/>
              </a:xfrm>
            </p:grpSpPr>
            <p:sp>
              <p:nvSpPr>
                <p:cNvPr id="16618" name="Line 698">
                  <a:extLst>
                    <a:ext uri="{FF2B5EF4-FFF2-40B4-BE49-F238E27FC236}">
                      <a16:creationId xmlns:a16="http://schemas.microsoft.com/office/drawing/2014/main" id="{83CD1C84-809E-414D-A672-BB2A20FB9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9" name="Line 699">
                  <a:extLst>
                    <a:ext uri="{FF2B5EF4-FFF2-40B4-BE49-F238E27FC236}">
                      <a16:creationId xmlns:a16="http://schemas.microsoft.com/office/drawing/2014/main" id="{72FC64BE-3A3C-0146-84F6-56020AAA5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0" name="Line 700">
                  <a:extLst>
                    <a:ext uri="{FF2B5EF4-FFF2-40B4-BE49-F238E27FC236}">
                      <a16:creationId xmlns:a16="http://schemas.microsoft.com/office/drawing/2014/main" id="{6179A6C5-1B04-BB44-98CF-890707F09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1" name="Line 701">
                  <a:extLst>
                    <a:ext uri="{FF2B5EF4-FFF2-40B4-BE49-F238E27FC236}">
                      <a16:creationId xmlns:a16="http://schemas.microsoft.com/office/drawing/2014/main" id="{6470BEBB-53B3-F949-898C-97A3695DB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15" name="Freeform 833">
              <a:extLst>
                <a:ext uri="{FF2B5EF4-FFF2-40B4-BE49-F238E27FC236}">
                  <a16:creationId xmlns:a16="http://schemas.microsoft.com/office/drawing/2014/main" id="{848DC2B2-A196-1447-9104-A77A2D94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698"/>
              <a:ext cx="576" cy="462"/>
            </a:xfrm>
            <a:custGeom>
              <a:avLst/>
              <a:gdLst>
                <a:gd name="T0" fmla="*/ 2 w 576"/>
                <a:gd name="T1" fmla="*/ 0 h 462"/>
                <a:gd name="T2" fmla="*/ 4 w 576"/>
                <a:gd name="T3" fmla="*/ 14 h 462"/>
                <a:gd name="T4" fmla="*/ 0 w 576"/>
                <a:gd name="T5" fmla="*/ 116 h 462"/>
                <a:gd name="T6" fmla="*/ 0 w 576"/>
                <a:gd name="T7" fmla="*/ 232 h 462"/>
                <a:gd name="T8" fmla="*/ 0 w 576"/>
                <a:gd name="T9" fmla="*/ 347 h 462"/>
                <a:gd name="T10" fmla="*/ 0 w 576"/>
                <a:gd name="T11" fmla="*/ 462 h 462"/>
                <a:gd name="T12" fmla="*/ 576 w 576"/>
                <a:gd name="T13" fmla="*/ 232 h 462"/>
                <a:gd name="T14" fmla="*/ 2 w 576"/>
                <a:gd name="T15" fmla="*/ 0 h 4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462"/>
                <a:gd name="T26" fmla="*/ 576 w 576"/>
                <a:gd name="T27" fmla="*/ 462 h 4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462">
                  <a:moveTo>
                    <a:pt x="2" y="0"/>
                  </a:moveTo>
                  <a:cubicBezTo>
                    <a:pt x="3" y="5"/>
                    <a:pt x="4" y="14"/>
                    <a:pt x="4" y="14"/>
                  </a:cubicBezTo>
                  <a:lnTo>
                    <a:pt x="0" y="116"/>
                  </a:lnTo>
                  <a:lnTo>
                    <a:pt x="0" y="232"/>
                  </a:lnTo>
                  <a:lnTo>
                    <a:pt x="0" y="347"/>
                  </a:lnTo>
                  <a:lnTo>
                    <a:pt x="0" y="462"/>
                  </a:lnTo>
                  <a:lnTo>
                    <a:pt x="576" y="232"/>
                  </a:lnTo>
                  <a:lnTo>
                    <a:pt x="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0" name="Group 836">
            <a:extLst>
              <a:ext uri="{FF2B5EF4-FFF2-40B4-BE49-F238E27FC236}">
                <a16:creationId xmlns:a16="http://schemas.microsoft.com/office/drawing/2014/main" id="{A6AEA6A2-D825-E046-98DE-7C94A36BD98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74838"/>
            <a:ext cx="917575" cy="549275"/>
            <a:chOff x="3456" y="1181"/>
            <a:chExt cx="578" cy="346"/>
          </a:xfrm>
        </p:grpSpPr>
        <p:grpSp>
          <p:nvGrpSpPr>
            <p:cNvPr id="16603" name="Group 144">
              <a:extLst>
                <a:ext uri="{FF2B5EF4-FFF2-40B4-BE49-F238E27FC236}">
                  <a16:creationId xmlns:a16="http://schemas.microsoft.com/office/drawing/2014/main" id="{BB00C522-62AF-C24A-B5D2-50B37349E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181"/>
              <a:ext cx="577" cy="346"/>
              <a:chOff x="4205" y="3139"/>
              <a:chExt cx="577" cy="346"/>
            </a:xfrm>
          </p:grpSpPr>
          <p:sp>
            <p:nvSpPr>
              <p:cNvPr id="16605" name="Line 134">
                <a:extLst>
                  <a:ext uri="{FF2B5EF4-FFF2-40B4-BE49-F238E27FC236}">
                    <a16:creationId xmlns:a16="http://schemas.microsoft.com/office/drawing/2014/main" id="{7313191E-6F48-304B-BB21-87632248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331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6" name="Line 135">
                <a:extLst>
                  <a:ext uri="{FF2B5EF4-FFF2-40B4-BE49-F238E27FC236}">
                    <a16:creationId xmlns:a16="http://schemas.microsoft.com/office/drawing/2014/main" id="{AC371A8F-B288-494C-9099-FE5CF5717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3197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7" name="Line 136">
                <a:extLst>
                  <a:ext uri="{FF2B5EF4-FFF2-40B4-BE49-F238E27FC236}">
                    <a16:creationId xmlns:a16="http://schemas.microsoft.com/office/drawing/2014/main" id="{89F3E553-EB14-404A-BADC-18682B633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42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608" name="Group 138">
                <a:extLst>
                  <a:ext uri="{FF2B5EF4-FFF2-40B4-BE49-F238E27FC236}">
                    <a16:creationId xmlns:a16="http://schemas.microsoft.com/office/drawing/2014/main" id="{DACEC847-CDE0-0644-8B1C-870565240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3139"/>
                <a:ext cx="380" cy="346"/>
                <a:chOff x="2419" y="3542"/>
                <a:chExt cx="346" cy="346"/>
              </a:xfrm>
            </p:grpSpPr>
            <p:grpSp>
              <p:nvGrpSpPr>
                <p:cNvPr id="16610" name="Group 139">
                  <a:extLst>
                    <a:ext uri="{FF2B5EF4-FFF2-40B4-BE49-F238E27FC236}">
                      <a16:creationId xmlns:a16="http://schemas.microsoft.com/office/drawing/2014/main" id="{6410A5BC-5908-5842-97DD-708479C09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12" name="Freeform 140">
                    <a:extLst>
                      <a:ext uri="{FF2B5EF4-FFF2-40B4-BE49-F238E27FC236}">
                        <a16:creationId xmlns:a16="http://schemas.microsoft.com/office/drawing/2014/main" id="{E493CFA2-4E23-FD48-B963-C60DE0CF4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13" name="Freeform 141">
                    <a:extLst>
                      <a:ext uri="{FF2B5EF4-FFF2-40B4-BE49-F238E27FC236}">
                        <a16:creationId xmlns:a16="http://schemas.microsoft.com/office/drawing/2014/main" id="{F44B6A88-273D-9949-861A-E54CCBC14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11" name="Freeform 142">
                  <a:extLst>
                    <a:ext uri="{FF2B5EF4-FFF2-40B4-BE49-F238E27FC236}">
                      <a16:creationId xmlns:a16="http://schemas.microsoft.com/office/drawing/2014/main" id="{1C3F7D34-3198-D948-BC89-1BFE7DA6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09" name="Line 143">
                <a:extLst>
                  <a:ext uri="{FF2B5EF4-FFF2-40B4-BE49-F238E27FC236}">
                    <a16:creationId xmlns:a16="http://schemas.microsoft.com/office/drawing/2014/main" id="{DB3B931E-E8DC-2245-BD7A-D40624B63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312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4" name="Freeform 835">
              <a:extLst>
                <a:ext uri="{FF2B5EF4-FFF2-40B4-BE49-F238E27FC236}">
                  <a16:creationId xmlns:a16="http://schemas.microsoft.com/office/drawing/2014/main" id="{9A694CEE-DD5E-C643-A6F0-DB10F1AB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38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116 h 231"/>
                <a:gd name="T4" fmla="*/ 0 w 576"/>
                <a:gd name="T5" fmla="*/ 231 h 231"/>
                <a:gd name="T6" fmla="*/ 576 w 576"/>
                <a:gd name="T7" fmla="*/ 116 h 231"/>
                <a:gd name="T8" fmla="*/ 0 w 576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1"/>
                <a:gd name="T17" fmla="*/ 576 w 576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1">
                  <a:moveTo>
                    <a:pt x="0" y="0"/>
                  </a:moveTo>
                  <a:lnTo>
                    <a:pt x="0" y="116"/>
                  </a:ln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838">
            <a:extLst>
              <a:ext uri="{FF2B5EF4-FFF2-40B4-BE49-F238E27FC236}">
                <a16:creationId xmlns:a16="http://schemas.microsoft.com/office/drawing/2014/main" id="{57EDC45C-25D5-E646-BB11-D0268C43206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0438"/>
            <a:ext cx="917575" cy="549275"/>
            <a:chOff x="3456" y="605"/>
            <a:chExt cx="578" cy="346"/>
          </a:xfrm>
        </p:grpSpPr>
        <p:grpSp>
          <p:nvGrpSpPr>
            <p:cNvPr id="16593" name="Group 155">
              <a:extLst>
                <a:ext uri="{FF2B5EF4-FFF2-40B4-BE49-F238E27FC236}">
                  <a16:creationId xmlns:a16="http://schemas.microsoft.com/office/drawing/2014/main" id="{2729C212-882D-7843-BEC3-424CB954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6595" name="Line 146">
                <a:extLst>
                  <a:ext uri="{FF2B5EF4-FFF2-40B4-BE49-F238E27FC236}">
                    <a16:creationId xmlns:a16="http://schemas.microsoft.com/office/drawing/2014/main" id="{708B5B79-FEA0-5C48-94D1-6CFB215BE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147">
                <a:extLst>
                  <a:ext uri="{FF2B5EF4-FFF2-40B4-BE49-F238E27FC236}">
                    <a16:creationId xmlns:a16="http://schemas.microsoft.com/office/drawing/2014/main" id="{111B8AC8-DA87-BA43-8F41-A235CE916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148">
                <a:extLst>
                  <a:ext uri="{FF2B5EF4-FFF2-40B4-BE49-F238E27FC236}">
                    <a16:creationId xmlns:a16="http://schemas.microsoft.com/office/drawing/2014/main" id="{8103EAF6-5E0E-7043-9FDF-220C0E29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98" name="Group 149">
                <a:extLst>
                  <a:ext uri="{FF2B5EF4-FFF2-40B4-BE49-F238E27FC236}">
                    <a16:creationId xmlns:a16="http://schemas.microsoft.com/office/drawing/2014/main" id="{CE0E19AD-BD3B-A24E-A2BF-29614A0E1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6599" name="Group 150">
                  <a:extLst>
                    <a:ext uri="{FF2B5EF4-FFF2-40B4-BE49-F238E27FC236}">
                      <a16:creationId xmlns:a16="http://schemas.microsoft.com/office/drawing/2014/main" id="{147F5509-1015-AC4A-BBD9-DEA1EBA57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01" name="Freeform 151">
                    <a:extLst>
                      <a:ext uri="{FF2B5EF4-FFF2-40B4-BE49-F238E27FC236}">
                        <a16:creationId xmlns:a16="http://schemas.microsoft.com/office/drawing/2014/main" id="{E886AE96-2DA9-0447-9EFB-9915D9706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02" name="Freeform 152">
                    <a:extLst>
                      <a:ext uri="{FF2B5EF4-FFF2-40B4-BE49-F238E27FC236}">
                        <a16:creationId xmlns:a16="http://schemas.microsoft.com/office/drawing/2014/main" id="{14EC65CC-FB3B-F241-93E2-77E37BBCA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00" name="Freeform 153">
                  <a:extLst>
                    <a:ext uri="{FF2B5EF4-FFF2-40B4-BE49-F238E27FC236}">
                      <a16:creationId xmlns:a16="http://schemas.microsoft.com/office/drawing/2014/main" id="{9F165F93-0331-6E47-A16A-23247882A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94" name="Freeform 837">
              <a:extLst>
                <a:ext uri="{FF2B5EF4-FFF2-40B4-BE49-F238E27FC236}">
                  <a16:creationId xmlns:a16="http://schemas.microsoft.com/office/drawing/2014/main" id="{C6BB4272-0EDF-F14D-AFC4-681A39544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2" name="Group 840">
            <a:extLst>
              <a:ext uri="{FF2B5EF4-FFF2-40B4-BE49-F238E27FC236}">
                <a16:creationId xmlns:a16="http://schemas.microsoft.com/office/drawing/2014/main" id="{5E3CDBCE-1FD1-CD44-A6A2-63A3A05FAC30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777875"/>
            <a:ext cx="914400" cy="1096963"/>
            <a:chOff x="4838" y="490"/>
            <a:chExt cx="576" cy="691"/>
          </a:xfrm>
        </p:grpSpPr>
        <p:grpSp>
          <p:nvGrpSpPr>
            <p:cNvPr id="16580" name="Group 801">
              <a:extLst>
                <a:ext uri="{FF2B5EF4-FFF2-40B4-BE49-F238E27FC236}">
                  <a16:creationId xmlns:a16="http://schemas.microsoft.com/office/drawing/2014/main" id="{F9701EE2-9090-1143-B74D-C4FB2BA92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490"/>
              <a:ext cx="576" cy="691"/>
              <a:chOff x="4838" y="432"/>
              <a:chExt cx="576" cy="691"/>
            </a:xfrm>
          </p:grpSpPr>
          <p:sp>
            <p:nvSpPr>
              <p:cNvPr id="16582" name="AutoShape 790">
                <a:extLst>
                  <a:ext uri="{FF2B5EF4-FFF2-40B4-BE49-F238E27FC236}">
                    <a16:creationId xmlns:a16="http://schemas.microsoft.com/office/drawing/2014/main" id="{D5E3B798-91A4-8847-B0E4-66262A6B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838" y="662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791">
                <a:extLst>
                  <a:ext uri="{FF2B5EF4-FFF2-40B4-BE49-F238E27FC236}">
                    <a16:creationId xmlns:a16="http://schemas.microsoft.com/office/drawing/2014/main" id="{9EA84F6F-5916-FC40-8E65-E72D761F3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54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4" name="Line 792">
                <a:extLst>
                  <a:ext uri="{FF2B5EF4-FFF2-40B4-BE49-F238E27FC236}">
                    <a16:creationId xmlns:a16="http://schemas.microsoft.com/office/drawing/2014/main" id="{7D205612-44E5-F94B-B06C-4D1C583D7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893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5" name="Line 793">
                <a:extLst>
                  <a:ext uri="{FF2B5EF4-FFF2-40B4-BE49-F238E27FC236}">
                    <a16:creationId xmlns:a16="http://schemas.microsoft.com/office/drawing/2014/main" id="{47EE9B0B-B4D8-B84B-B7DE-D2CC0194D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95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6" name="Line 794">
                <a:extLst>
                  <a:ext uri="{FF2B5EF4-FFF2-40B4-BE49-F238E27FC236}">
                    <a16:creationId xmlns:a16="http://schemas.microsoft.com/office/drawing/2014/main" id="{70304348-ED4C-2248-9B74-7CB71DE4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720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7" name="Text Box 795">
                <a:extLst>
                  <a:ext uri="{FF2B5EF4-FFF2-40B4-BE49-F238E27FC236}">
                    <a16:creationId xmlns:a16="http://schemas.microsoft.com/office/drawing/2014/main" id="{5E487E42-25C8-6641-81E3-3A592041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49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88" name="Text Box 796">
                <a:extLst>
                  <a:ext uri="{FF2B5EF4-FFF2-40B4-BE49-F238E27FC236}">
                    <a16:creationId xmlns:a16="http://schemas.microsoft.com/office/drawing/2014/main" id="{A23F5E8C-C7EC-1545-B96C-FDD9E48D1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7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89" name="Line 797">
                <a:extLst>
                  <a:ext uri="{FF2B5EF4-FFF2-40B4-BE49-F238E27FC236}">
                    <a16:creationId xmlns:a16="http://schemas.microsoft.com/office/drawing/2014/main" id="{B80869B9-4622-EF47-9650-B9754EB64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77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" name="Text Box 798">
                <a:extLst>
                  <a:ext uri="{FF2B5EF4-FFF2-40B4-BE49-F238E27FC236}">
                    <a16:creationId xmlns:a16="http://schemas.microsoft.com/office/drawing/2014/main" id="{20A16214-A516-DA4E-A280-1A7A4A267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58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  <p:sp>
            <p:nvSpPr>
              <p:cNvPr id="16591" name="Line 799">
                <a:extLst>
                  <a:ext uri="{FF2B5EF4-FFF2-40B4-BE49-F238E27FC236}">
                    <a16:creationId xmlns:a16="http://schemas.microsoft.com/office/drawing/2014/main" id="{D17A6A20-EA06-7A49-BAA0-34D28CCB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662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2" name="Text Box 800">
                <a:extLst>
                  <a:ext uri="{FF2B5EF4-FFF2-40B4-BE49-F238E27FC236}">
                    <a16:creationId xmlns:a16="http://schemas.microsoft.com/office/drawing/2014/main" id="{D475105E-6772-BD4C-B029-AFEA9FCE2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81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3</a:t>
                </a:r>
              </a:p>
            </p:txBody>
          </p:sp>
        </p:grpSp>
        <p:sp>
          <p:nvSpPr>
            <p:cNvPr id="16581" name="Freeform 839">
              <a:extLst>
                <a:ext uri="{FF2B5EF4-FFF2-40B4-BE49-F238E27FC236}">
                  <a16:creationId xmlns:a16="http://schemas.microsoft.com/office/drawing/2014/main" id="{B05C0514-F4EF-904C-9810-0890106B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60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3" name="Group 842">
            <a:extLst>
              <a:ext uri="{FF2B5EF4-FFF2-40B4-BE49-F238E27FC236}">
                <a16:creationId xmlns:a16="http://schemas.microsoft.com/office/drawing/2014/main" id="{15BEC8C6-D9AA-FF4D-886C-AE614A1B1E6B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057400"/>
            <a:ext cx="914400" cy="1096963"/>
            <a:chOff x="4838" y="1296"/>
            <a:chExt cx="576" cy="691"/>
          </a:xfrm>
        </p:grpSpPr>
        <p:grpSp>
          <p:nvGrpSpPr>
            <p:cNvPr id="16569" name="Group 272">
              <a:extLst>
                <a:ext uri="{FF2B5EF4-FFF2-40B4-BE49-F238E27FC236}">
                  <a16:creationId xmlns:a16="http://schemas.microsoft.com/office/drawing/2014/main" id="{6FE0C2DC-0C65-7948-A340-065D9A980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1296"/>
              <a:ext cx="576" cy="691"/>
              <a:chOff x="4608" y="547"/>
              <a:chExt cx="576" cy="691"/>
            </a:xfrm>
          </p:grpSpPr>
          <p:sp>
            <p:nvSpPr>
              <p:cNvPr id="16571" name="AutoShape 263">
                <a:extLst>
                  <a:ext uri="{FF2B5EF4-FFF2-40B4-BE49-F238E27FC236}">
                    <a16:creationId xmlns:a16="http://schemas.microsoft.com/office/drawing/2014/main" id="{D9EB91F4-4B20-E34A-88B3-E9F5D6CE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608" y="777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Line 264">
                <a:extLst>
                  <a:ext uri="{FF2B5EF4-FFF2-40B4-BE49-F238E27FC236}">
                    <a16:creationId xmlns:a16="http://schemas.microsoft.com/office/drawing/2014/main" id="{11CD807F-309C-E848-A49C-AA8D0D2B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662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3" name="Line 265">
                <a:extLst>
                  <a:ext uri="{FF2B5EF4-FFF2-40B4-BE49-F238E27FC236}">
                    <a16:creationId xmlns:a16="http://schemas.microsoft.com/office/drawing/2014/main" id="{5BDD6817-2312-8B4A-A391-4E8EDF3A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0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4" name="Line 266">
                <a:extLst>
                  <a:ext uri="{FF2B5EF4-FFF2-40B4-BE49-F238E27FC236}">
                    <a16:creationId xmlns:a16="http://schemas.microsoft.com/office/drawing/2014/main" id="{30919843-C9E9-F74B-877F-7FE28B88D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06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5" name="Line 267">
                <a:extLst>
                  <a:ext uri="{FF2B5EF4-FFF2-40B4-BE49-F238E27FC236}">
                    <a16:creationId xmlns:a16="http://schemas.microsoft.com/office/drawing/2014/main" id="{4A150357-44BF-7348-987E-B8153CD9C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6" name="Text Box 268">
                <a:extLst>
                  <a:ext uri="{FF2B5EF4-FFF2-40B4-BE49-F238E27FC236}">
                    <a16:creationId xmlns:a16="http://schemas.microsoft.com/office/drawing/2014/main" id="{647D223B-316F-4F46-B25A-F8D208E4E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6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77" name="Text Box 269">
                <a:extLst>
                  <a:ext uri="{FF2B5EF4-FFF2-40B4-BE49-F238E27FC236}">
                    <a16:creationId xmlns:a16="http://schemas.microsoft.com/office/drawing/2014/main" id="{574FC1DD-1362-D740-9656-732168527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93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78" name="Line 270">
                <a:extLst>
                  <a:ext uri="{FF2B5EF4-FFF2-40B4-BE49-F238E27FC236}">
                    <a16:creationId xmlns:a16="http://schemas.microsoft.com/office/drawing/2014/main" id="{6713D165-AD9F-A545-96F4-36990F079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9" name="Text Box 271">
                <a:extLst>
                  <a:ext uri="{FF2B5EF4-FFF2-40B4-BE49-F238E27FC236}">
                    <a16:creationId xmlns:a16="http://schemas.microsoft.com/office/drawing/2014/main" id="{88DF72B8-8EC3-2D4C-8930-7005682A0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7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70" name="Freeform 841">
              <a:extLst>
                <a:ext uri="{FF2B5EF4-FFF2-40B4-BE49-F238E27FC236}">
                  <a16:creationId xmlns:a16="http://schemas.microsoft.com/office/drawing/2014/main" id="{EC48BEA2-B8E8-6840-A490-DAF536F5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411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4" name="Group 844">
            <a:extLst>
              <a:ext uri="{FF2B5EF4-FFF2-40B4-BE49-F238E27FC236}">
                <a16:creationId xmlns:a16="http://schemas.microsoft.com/office/drawing/2014/main" id="{46074B15-86A6-EB4E-A895-CC229628F18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914400" cy="1096963"/>
            <a:chOff x="4896" y="2160"/>
            <a:chExt cx="576" cy="691"/>
          </a:xfrm>
        </p:grpSpPr>
        <p:grpSp>
          <p:nvGrpSpPr>
            <p:cNvPr id="16560" name="Group 42">
              <a:extLst>
                <a:ext uri="{FF2B5EF4-FFF2-40B4-BE49-F238E27FC236}">
                  <a16:creationId xmlns:a16="http://schemas.microsoft.com/office/drawing/2014/main" id="{90F2F9FD-B515-2E41-AABD-21802DDF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160"/>
              <a:ext cx="576" cy="691"/>
              <a:chOff x="4032" y="2160"/>
              <a:chExt cx="576" cy="691"/>
            </a:xfrm>
          </p:grpSpPr>
          <p:sp>
            <p:nvSpPr>
              <p:cNvPr id="16562" name="AutoShape 35">
                <a:extLst>
                  <a:ext uri="{FF2B5EF4-FFF2-40B4-BE49-F238E27FC236}">
                    <a16:creationId xmlns:a16="http://schemas.microsoft.com/office/drawing/2014/main" id="{6D7D50EE-9EF5-0143-8CCD-B27A7906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32" y="2390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Line 36">
                <a:extLst>
                  <a:ext uri="{FF2B5EF4-FFF2-40B4-BE49-F238E27FC236}">
                    <a16:creationId xmlns:a16="http://schemas.microsoft.com/office/drawing/2014/main" id="{D7D48E7B-0EEB-8746-9461-8E3C7449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27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4" name="Line 37">
                <a:extLst>
                  <a:ext uri="{FF2B5EF4-FFF2-40B4-BE49-F238E27FC236}">
                    <a16:creationId xmlns:a16="http://schemas.microsoft.com/office/drawing/2014/main" id="{8A293AF4-7EC3-CE47-99A7-82E2065E6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621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5" name="Line 38">
                <a:extLst>
                  <a:ext uri="{FF2B5EF4-FFF2-40B4-BE49-F238E27FC236}">
                    <a16:creationId xmlns:a16="http://schemas.microsoft.com/office/drawing/2014/main" id="{44C90088-75BC-1C40-A88A-5A46E73E0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678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Line 39">
                <a:extLst>
                  <a:ext uri="{FF2B5EF4-FFF2-40B4-BE49-F238E27FC236}">
                    <a16:creationId xmlns:a16="http://schemas.microsoft.com/office/drawing/2014/main" id="{1C3A41F8-2256-3044-88C7-5C65CDB42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4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7" name="Text Box 40">
                <a:extLst>
                  <a:ext uri="{FF2B5EF4-FFF2-40B4-BE49-F238E27FC236}">
                    <a16:creationId xmlns:a16="http://schemas.microsoft.com/office/drawing/2014/main" id="{22808450-4576-5444-B66D-9DB6BB7BE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21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68" name="Text Box 41">
                <a:extLst>
                  <a:ext uri="{FF2B5EF4-FFF2-40B4-BE49-F238E27FC236}">
                    <a16:creationId xmlns:a16="http://schemas.microsoft.com/office/drawing/2014/main" id="{206F79E1-9385-D44D-997C-88C25E12F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543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61" name="Freeform 843">
              <a:extLst>
                <a:ext uri="{FF2B5EF4-FFF2-40B4-BE49-F238E27FC236}">
                  <a16:creationId xmlns:a16="http://schemas.microsoft.com/office/drawing/2014/main" id="{4A6B05B7-4BBF-4949-8ABF-5F9AC02D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27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876">
            <a:extLst>
              <a:ext uri="{FF2B5EF4-FFF2-40B4-BE49-F238E27FC236}">
                <a16:creationId xmlns:a16="http://schemas.microsoft.com/office/drawing/2014/main" id="{18BA44EB-BED2-7E40-8843-B34A5DBC73A4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348288"/>
            <a:ext cx="771525" cy="946150"/>
            <a:chOff x="127" y="3369"/>
            <a:chExt cx="486" cy="596"/>
          </a:xfrm>
        </p:grpSpPr>
        <p:grpSp>
          <p:nvGrpSpPr>
            <p:cNvPr id="16552" name="Group 732">
              <a:extLst>
                <a:ext uri="{FF2B5EF4-FFF2-40B4-BE49-F238E27FC236}">
                  <a16:creationId xmlns:a16="http://schemas.microsoft.com/office/drawing/2014/main" id="{2998476A-D6F7-4F4A-A9E1-5854864AF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3369"/>
              <a:ext cx="486" cy="596"/>
              <a:chOff x="320" y="1469"/>
              <a:chExt cx="486" cy="596"/>
            </a:xfrm>
          </p:grpSpPr>
          <p:sp>
            <p:nvSpPr>
              <p:cNvPr id="16554" name="Rectangle 733">
                <a:extLst>
                  <a:ext uri="{FF2B5EF4-FFF2-40B4-BE49-F238E27FC236}">
                    <a16:creationId xmlns:a16="http://schemas.microsoft.com/office/drawing/2014/main" id="{188E0A01-EDAB-B346-AFDB-6E16B41B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46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55" name="Freeform 734">
                <a:extLst>
                  <a:ext uri="{FF2B5EF4-FFF2-40B4-BE49-F238E27FC236}">
                    <a16:creationId xmlns:a16="http://schemas.microsoft.com/office/drawing/2014/main" id="{9E46EF24-E5C7-1F46-A300-67B3C18EC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84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Text Box 735">
                <a:extLst>
                  <a:ext uri="{FF2B5EF4-FFF2-40B4-BE49-F238E27FC236}">
                    <a16:creationId xmlns:a16="http://schemas.microsoft.com/office/drawing/2014/main" id="{66BCEEC4-3CA4-FF48-BE7C-E02BAD4E8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156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57" name="Text Box 736">
                <a:extLst>
                  <a:ext uri="{FF2B5EF4-FFF2-40B4-BE49-F238E27FC236}">
                    <a16:creationId xmlns:a16="http://schemas.microsoft.com/office/drawing/2014/main" id="{74E990F8-19B0-C947-90D1-C8CE1CA34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156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58" name="Text Box 737">
                <a:extLst>
                  <a:ext uri="{FF2B5EF4-FFF2-40B4-BE49-F238E27FC236}">
                    <a16:creationId xmlns:a16="http://schemas.microsoft.com/office/drawing/2014/main" id="{CA282CC9-D628-854D-9480-DBE1C1D5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80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9" name="Text Box 738">
                <a:extLst>
                  <a:ext uri="{FF2B5EF4-FFF2-40B4-BE49-F238E27FC236}">
                    <a16:creationId xmlns:a16="http://schemas.microsoft.com/office/drawing/2014/main" id="{994CB130-3402-3948-8C31-0EEE74A73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93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53" name="Freeform 845">
              <a:extLst>
                <a:ext uri="{FF2B5EF4-FFF2-40B4-BE49-F238E27FC236}">
                  <a16:creationId xmlns:a16="http://schemas.microsoft.com/office/drawing/2014/main" id="{6398417B-4E22-5845-832D-E4A46FE4E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542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6" name="Group 875">
            <a:extLst>
              <a:ext uri="{FF2B5EF4-FFF2-40B4-BE49-F238E27FC236}">
                <a16:creationId xmlns:a16="http://schemas.microsoft.com/office/drawing/2014/main" id="{D9EFE553-232C-4348-8B51-1FCFC8976015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127500"/>
            <a:ext cx="771525" cy="977900"/>
            <a:chOff x="127" y="2600"/>
            <a:chExt cx="486" cy="616"/>
          </a:xfrm>
        </p:grpSpPr>
        <p:grpSp>
          <p:nvGrpSpPr>
            <p:cNvPr id="16543" name="Group 739">
              <a:extLst>
                <a:ext uri="{FF2B5EF4-FFF2-40B4-BE49-F238E27FC236}">
                  <a16:creationId xmlns:a16="http://schemas.microsoft.com/office/drawing/2014/main" id="{A27B8D85-918D-7A44-A678-4AFCA74A3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6545" name="Rectangle 740">
                <a:extLst>
                  <a:ext uri="{FF2B5EF4-FFF2-40B4-BE49-F238E27FC236}">
                    <a16:creationId xmlns:a16="http://schemas.microsoft.com/office/drawing/2014/main" id="{B138648F-98BC-D445-8B82-3454A741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6" name="Freeform 741">
                <a:extLst>
                  <a:ext uri="{FF2B5EF4-FFF2-40B4-BE49-F238E27FC236}">
                    <a16:creationId xmlns:a16="http://schemas.microsoft.com/office/drawing/2014/main" id="{3AC0C357-736D-AC44-93A2-1BD21CD10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7" name="Text Box 742">
                <a:extLst>
                  <a:ext uri="{FF2B5EF4-FFF2-40B4-BE49-F238E27FC236}">
                    <a16:creationId xmlns:a16="http://schemas.microsoft.com/office/drawing/2014/main" id="{12055AF8-D791-4F4E-86A1-38EF1FA9A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8" name="Text Box 743">
                <a:extLst>
                  <a:ext uri="{FF2B5EF4-FFF2-40B4-BE49-F238E27FC236}">
                    <a16:creationId xmlns:a16="http://schemas.microsoft.com/office/drawing/2014/main" id="{8ECB6802-6885-8B43-BCC4-3CAE9BFF6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9" name="Text Box 744">
                <a:extLst>
                  <a:ext uri="{FF2B5EF4-FFF2-40B4-BE49-F238E27FC236}">
                    <a16:creationId xmlns:a16="http://schemas.microsoft.com/office/drawing/2014/main" id="{F7AD96FE-9F0E-6A4C-B473-8234F301A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0" name="Text Box 745">
                <a:extLst>
                  <a:ext uri="{FF2B5EF4-FFF2-40B4-BE49-F238E27FC236}">
                    <a16:creationId xmlns:a16="http://schemas.microsoft.com/office/drawing/2014/main" id="{79C726A5-346A-AE4F-ABBC-9B1D4C2C4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6551" name="Text Box 746">
                <a:extLst>
                  <a:ext uri="{FF2B5EF4-FFF2-40B4-BE49-F238E27FC236}">
                    <a16:creationId xmlns:a16="http://schemas.microsoft.com/office/drawing/2014/main" id="{50E22064-5923-344F-BC99-261F0ABD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44" name="Freeform 849">
              <a:extLst>
                <a:ext uri="{FF2B5EF4-FFF2-40B4-BE49-F238E27FC236}">
                  <a16:creationId xmlns:a16="http://schemas.microsoft.com/office/drawing/2014/main" id="{9CEA97C5-AEBE-3948-8C15-19B0C127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7" name="Group 860">
            <a:extLst>
              <a:ext uri="{FF2B5EF4-FFF2-40B4-BE49-F238E27FC236}">
                <a16:creationId xmlns:a16="http://schemas.microsoft.com/office/drawing/2014/main" id="{D9BD791C-CF84-BF4A-AABA-DE9476DC6F50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175125"/>
            <a:ext cx="750887" cy="914400"/>
            <a:chOff x="1867" y="2630"/>
            <a:chExt cx="473" cy="576"/>
          </a:xfrm>
        </p:grpSpPr>
        <p:grpSp>
          <p:nvGrpSpPr>
            <p:cNvPr id="16537" name="Group 780">
              <a:extLst>
                <a:ext uri="{FF2B5EF4-FFF2-40B4-BE49-F238E27FC236}">
                  <a16:creationId xmlns:a16="http://schemas.microsoft.com/office/drawing/2014/main" id="{C734E92C-685F-1A4C-871C-00581CD8A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630"/>
              <a:ext cx="473" cy="576"/>
              <a:chOff x="2650" y="2007"/>
              <a:chExt cx="473" cy="576"/>
            </a:xfrm>
          </p:grpSpPr>
          <p:sp>
            <p:nvSpPr>
              <p:cNvPr id="16539" name="Rectangle 781">
                <a:extLst>
                  <a:ext uri="{FF2B5EF4-FFF2-40B4-BE49-F238E27FC236}">
                    <a16:creationId xmlns:a16="http://schemas.microsoft.com/office/drawing/2014/main" id="{CEF9BB87-7669-1545-B64F-9E42C17E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07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0" name="Text Box 782">
                <a:extLst>
                  <a:ext uri="{FF2B5EF4-FFF2-40B4-BE49-F238E27FC236}">
                    <a16:creationId xmlns:a16="http://schemas.microsoft.com/office/drawing/2014/main" id="{8EAFF3BE-1F9E-6F40-BD2E-7D7CF7595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210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1" name="Text Box 783">
                <a:extLst>
                  <a:ext uri="{FF2B5EF4-FFF2-40B4-BE49-F238E27FC236}">
                    <a16:creationId xmlns:a16="http://schemas.microsoft.com/office/drawing/2014/main" id="{3546117A-1B30-0946-8554-D5A6FDE4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2102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2" name="Text Box 784">
                <a:extLst>
                  <a:ext uri="{FF2B5EF4-FFF2-40B4-BE49-F238E27FC236}">
                    <a16:creationId xmlns:a16="http://schemas.microsoft.com/office/drawing/2014/main" id="{C80EE68A-D947-DA49-9B66-2657E28D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339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</p:grpSp>
        <p:sp>
          <p:nvSpPr>
            <p:cNvPr id="16538" name="Freeform 851">
              <a:extLst>
                <a:ext uri="{FF2B5EF4-FFF2-40B4-BE49-F238E27FC236}">
                  <a16:creationId xmlns:a16="http://schemas.microsoft.com/office/drawing/2014/main" id="{4B67C1DE-2DC8-1747-9154-C59C6A58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8" name="Group 853">
            <a:extLst>
              <a:ext uri="{FF2B5EF4-FFF2-40B4-BE49-F238E27FC236}">
                <a16:creationId xmlns:a16="http://schemas.microsoft.com/office/drawing/2014/main" id="{C51F383E-61B2-0B4E-A8EC-B4819EF2FBC4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5302250"/>
            <a:ext cx="771525" cy="992188"/>
            <a:chOff x="1623" y="3340"/>
            <a:chExt cx="486" cy="625"/>
          </a:xfrm>
        </p:grpSpPr>
        <p:grpSp>
          <p:nvGrpSpPr>
            <p:cNvPr id="16526" name="Group 770">
              <a:extLst>
                <a:ext uri="{FF2B5EF4-FFF2-40B4-BE49-F238E27FC236}">
                  <a16:creationId xmlns:a16="http://schemas.microsoft.com/office/drawing/2014/main" id="{00C0DFB0-B193-0243-8BAC-7192EFF0B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3340"/>
              <a:ext cx="486" cy="625"/>
              <a:chOff x="2676" y="1489"/>
              <a:chExt cx="486" cy="625"/>
            </a:xfrm>
          </p:grpSpPr>
          <p:sp>
            <p:nvSpPr>
              <p:cNvPr id="16528" name="Rectangle 771">
                <a:extLst>
                  <a:ext uri="{FF2B5EF4-FFF2-40B4-BE49-F238E27FC236}">
                    <a16:creationId xmlns:a16="http://schemas.microsoft.com/office/drawing/2014/main" id="{15AAF461-905C-0B42-A76D-6B8C1571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1489"/>
                <a:ext cx="403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529" name="Group 772">
                <a:extLst>
                  <a:ext uri="{FF2B5EF4-FFF2-40B4-BE49-F238E27FC236}">
                    <a16:creationId xmlns:a16="http://schemas.microsoft.com/office/drawing/2014/main" id="{907FAC6A-C223-7A41-87C0-F2B2577A2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1498"/>
                <a:ext cx="486" cy="616"/>
                <a:chOff x="1786" y="1469"/>
                <a:chExt cx="486" cy="616"/>
              </a:xfrm>
            </p:grpSpPr>
            <p:sp>
              <p:nvSpPr>
                <p:cNvPr id="16530" name="Rectangle 773">
                  <a:extLst>
                    <a:ext uri="{FF2B5EF4-FFF2-40B4-BE49-F238E27FC236}">
                      <a16:creationId xmlns:a16="http://schemas.microsoft.com/office/drawing/2014/main" id="{45573667-5E42-0E46-ACCA-4CB50BBC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489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531" name="Freeform 774">
                  <a:extLst>
                    <a:ext uri="{FF2B5EF4-FFF2-40B4-BE49-F238E27FC236}">
                      <a16:creationId xmlns:a16="http://schemas.microsoft.com/office/drawing/2014/main" id="{291786FF-C2B1-A648-9D5B-72B4EE2B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1865"/>
                  <a:ext cx="58" cy="57"/>
                </a:xfrm>
                <a:custGeom>
                  <a:avLst/>
                  <a:gdLst>
                    <a:gd name="T0" fmla="*/ 0 w 58"/>
                    <a:gd name="T1" fmla="*/ 0 h 115"/>
                    <a:gd name="T2" fmla="*/ 58 w 58"/>
                    <a:gd name="T3" fmla="*/ 3 h 115"/>
                    <a:gd name="T4" fmla="*/ 0 w 58"/>
                    <a:gd name="T5" fmla="*/ 7 h 115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115"/>
                    <a:gd name="T11" fmla="*/ 58 w 58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115">
                      <a:moveTo>
                        <a:pt x="0" y="0"/>
                      </a:moveTo>
                      <a:lnTo>
                        <a:pt x="58" y="58"/>
                      </a:lnTo>
                      <a:lnTo>
                        <a:pt x="0" y="11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32" name="Text Box 775">
                  <a:extLst>
                    <a:ext uri="{FF2B5EF4-FFF2-40B4-BE49-F238E27FC236}">
                      <a16:creationId xmlns:a16="http://schemas.microsoft.com/office/drawing/2014/main" id="{875CA976-1C64-EC48-B1A2-34B5C51E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584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D</a:t>
                  </a:r>
                </a:p>
              </p:txBody>
            </p:sp>
            <p:sp>
              <p:nvSpPr>
                <p:cNvPr id="16533" name="Text Box 776">
                  <a:extLst>
                    <a:ext uri="{FF2B5EF4-FFF2-40B4-BE49-F238E27FC236}">
                      <a16:creationId xmlns:a16="http://schemas.microsoft.com/office/drawing/2014/main" id="{3837B8C9-E836-2249-8259-6A13A8C6F8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584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6534" name="Text Box 777">
                  <a:extLst>
                    <a:ext uri="{FF2B5EF4-FFF2-40B4-BE49-F238E27FC236}">
                      <a16:creationId xmlns:a16="http://schemas.microsoft.com/office/drawing/2014/main" id="{A8E48B6D-C293-BA4A-9302-90354EBFC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1821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6535" name="Text Box 778">
                  <a:extLst>
                    <a:ext uri="{FF2B5EF4-FFF2-40B4-BE49-F238E27FC236}">
                      <a16:creationId xmlns:a16="http://schemas.microsoft.com/office/drawing/2014/main" id="{49B28E07-6652-3F40-B0F8-D0C30DF9B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1950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EN</a:t>
                  </a:r>
                </a:p>
              </p:txBody>
            </p:sp>
            <p:sp>
              <p:nvSpPr>
                <p:cNvPr id="16536" name="Text Box 779">
                  <a:extLst>
                    <a:ext uri="{FF2B5EF4-FFF2-40B4-BE49-F238E27FC236}">
                      <a16:creationId xmlns:a16="http://schemas.microsoft.com/office/drawing/2014/main" id="{01997334-78FD-FF47-AD3E-ACC2EE484E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469"/>
                  <a:ext cx="287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RSTB</a:t>
                  </a:r>
                </a:p>
              </p:txBody>
            </p:sp>
          </p:grpSp>
        </p:grpSp>
        <p:sp>
          <p:nvSpPr>
            <p:cNvPr id="16527" name="Freeform 852">
              <a:extLst>
                <a:ext uri="{FF2B5EF4-FFF2-40B4-BE49-F238E27FC236}">
                  <a16:creationId xmlns:a16="http://schemas.microsoft.com/office/drawing/2014/main" id="{3E25A946-6CB0-1445-8036-292EAC1B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542"/>
              <a:ext cx="404" cy="404"/>
            </a:xfrm>
            <a:custGeom>
              <a:avLst/>
              <a:gdLst>
                <a:gd name="T0" fmla="*/ 0 w 404"/>
                <a:gd name="T1" fmla="*/ 0 h 404"/>
                <a:gd name="T2" fmla="*/ 0 w 404"/>
                <a:gd name="T3" fmla="*/ 231 h 404"/>
                <a:gd name="T4" fmla="*/ 231 w 404"/>
                <a:gd name="T5" fmla="*/ 404 h 404"/>
                <a:gd name="T6" fmla="*/ 404 w 404"/>
                <a:gd name="T7" fmla="*/ 231 h 404"/>
                <a:gd name="T8" fmla="*/ 404 w 404"/>
                <a:gd name="T9" fmla="*/ 0 h 404"/>
                <a:gd name="T10" fmla="*/ 0 w 404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404"/>
                <a:gd name="T20" fmla="*/ 404 w 404"/>
                <a:gd name="T21" fmla="*/ 404 h 4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404">
                  <a:moveTo>
                    <a:pt x="0" y="0"/>
                  </a:moveTo>
                  <a:lnTo>
                    <a:pt x="0" y="231"/>
                  </a:lnTo>
                  <a:lnTo>
                    <a:pt x="231" y="404"/>
                  </a:lnTo>
                  <a:lnTo>
                    <a:pt x="404" y="231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855">
            <a:extLst>
              <a:ext uri="{FF2B5EF4-FFF2-40B4-BE49-F238E27FC236}">
                <a16:creationId xmlns:a16="http://schemas.microsoft.com/office/drawing/2014/main" id="{D9722D7F-A198-7542-98D9-1E4B651B63C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5318125"/>
            <a:ext cx="771525" cy="946150"/>
            <a:chOff x="702" y="3350"/>
            <a:chExt cx="486" cy="596"/>
          </a:xfrm>
        </p:grpSpPr>
        <p:grpSp>
          <p:nvGrpSpPr>
            <p:cNvPr id="16518" name="Group 755">
              <a:extLst>
                <a:ext uri="{FF2B5EF4-FFF2-40B4-BE49-F238E27FC236}">
                  <a16:creationId xmlns:a16="http://schemas.microsoft.com/office/drawing/2014/main" id="{1753E3D9-DD78-784B-889D-F0EF9E89F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3350"/>
              <a:ext cx="486" cy="596"/>
              <a:chOff x="1094" y="1469"/>
              <a:chExt cx="486" cy="596"/>
            </a:xfrm>
          </p:grpSpPr>
          <p:sp>
            <p:nvSpPr>
              <p:cNvPr id="16520" name="Rectangle 756">
                <a:extLst>
                  <a:ext uri="{FF2B5EF4-FFF2-40B4-BE49-F238E27FC236}">
                    <a16:creationId xmlns:a16="http://schemas.microsoft.com/office/drawing/2014/main" id="{FCC32CDD-8565-974B-BE1A-DC79EE15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48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21" name="Freeform 757">
                <a:extLst>
                  <a:ext uri="{FF2B5EF4-FFF2-40B4-BE49-F238E27FC236}">
                    <a16:creationId xmlns:a16="http://schemas.microsoft.com/office/drawing/2014/main" id="{2FE3243F-F1C0-AA4A-8B6C-F8BF012D5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" y="186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Text Box 758">
                <a:extLst>
                  <a:ext uri="{FF2B5EF4-FFF2-40B4-BE49-F238E27FC236}">
                    <a16:creationId xmlns:a16="http://schemas.microsoft.com/office/drawing/2014/main" id="{3B11947B-61BD-2749-8E50-E48782062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158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23" name="Text Box 759">
                <a:extLst>
                  <a:ext uri="{FF2B5EF4-FFF2-40B4-BE49-F238E27FC236}">
                    <a16:creationId xmlns:a16="http://schemas.microsoft.com/office/drawing/2014/main" id="{87010534-7CB1-B949-9DED-4AF522A7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158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24" name="Text Box 760">
                <a:extLst>
                  <a:ext uri="{FF2B5EF4-FFF2-40B4-BE49-F238E27FC236}">
                    <a16:creationId xmlns:a16="http://schemas.microsoft.com/office/drawing/2014/main" id="{9D9097D5-FB9B-B344-9DD0-08FC78F7A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" y="182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25" name="Text Box 761">
                <a:extLst>
                  <a:ext uri="{FF2B5EF4-FFF2-40B4-BE49-F238E27FC236}">
                    <a16:creationId xmlns:a16="http://schemas.microsoft.com/office/drawing/2014/main" id="{7BBC715F-47A7-B042-B573-0F2E47253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1469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19" name="Freeform 854">
              <a:extLst>
                <a:ext uri="{FF2B5EF4-FFF2-40B4-BE49-F238E27FC236}">
                  <a16:creationId xmlns:a16="http://schemas.microsoft.com/office/drawing/2014/main" id="{415B1A3A-CF04-2A43-9B3F-DDEB0939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370"/>
              <a:ext cx="403" cy="403"/>
            </a:xfrm>
            <a:custGeom>
              <a:avLst/>
              <a:gdLst>
                <a:gd name="T0" fmla="*/ 0 w 403"/>
                <a:gd name="T1" fmla="*/ 403 h 403"/>
                <a:gd name="T2" fmla="*/ 0 w 403"/>
                <a:gd name="T3" fmla="*/ 172 h 403"/>
                <a:gd name="T4" fmla="*/ 173 w 403"/>
                <a:gd name="T5" fmla="*/ 0 h 403"/>
                <a:gd name="T6" fmla="*/ 403 w 403"/>
                <a:gd name="T7" fmla="*/ 172 h 403"/>
                <a:gd name="T8" fmla="*/ 403 w 403"/>
                <a:gd name="T9" fmla="*/ 403 h 403"/>
                <a:gd name="T10" fmla="*/ 0 w 403"/>
                <a:gd name="T11" fmla="*/ 403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403"/>
                  </a:moveTo>
                  <a:lnTo>
                    <a:pt x="0" y="172"/>
                  </a:lnTo>
                  <a:lnTo>
                    <a:pt x="173" y="0"/>
                  </a:lnTo>
                  <a:lnTo>
                    <a:pt x="403" y="172"/>
                  </a:lnTo>
                  <a:lnTo>
                    <a:pt x="403" y="403"/>
                  </a:lnTo>
                  <a:lnTo>
                    <a:pt x="0" y="40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0" name="Group 857">
            <a:extLst>
              <a:ext uri="{FF2B5EF4-FFF2-40B4-BE49-F238E27FC236}">
                <a16:creationId xmlns:a16="http://schemas.microsoft.com/office/drawing/2014/main" id="{911F0EAB-03AB-4843-9A18-35FC771D2BFF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127500"/>
            <a:ext cx="771525" cy="977900"/>
            <a:chOff x="701" y="2600"/>
            <a:chExt cx="486" cy="616"/>
          </a:xfrm>
        </p:grpSpPr>
        <p:grpSp>
          <p:nvGrpSpPr>
            <p:cNvPr id="16509" name="Group 747">
              <a:extLst>
                <a:ext uri="{FF2B5EF4-FFF2-40B4-BE49-F238E27FC236}">
                  <a16:creationId xmlns:a16="http://schemas.microsoft.com/office/drawing/2014/main" id="{D333E951-B488-A94E-8A3F-3A386A433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2600"/>
              <a:ext cx="486" cy="616"/>
              <a:chOff x="1127" y="720"/>
              <a:chExt cx="486" cy="616"/>
            </a:xfrm>
          </p:grpSpPr>
          <p:sp>
            <p:nvSpPr>
              <p:cNvPr id="16511" name="Rectangle 748">
                <a:extLst>
                  <a:ext uri="{FF2B5EF4-FFF2-40B4-BE49-F238E27FC236}">
                    <a16:creationId xmlns:a16="http://schemas.microsoft.com/office/drawing/2014/main" id="{5E6ACF3E-572E-094F-B2D2-84EE688C6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12" name="Freeform 749">
                <a:extLst>
                  <a:ext uri="{FF2B5EF4-FFF2-40B4-BE49-F238E27FC236}">
                    <a16:creationId xmlns:a16="http://schemas.microsoft.com/office/drawing/2014/main" id="{3781F13A-F286-6B4D-84E8-C93FC4658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Text Box 750">
                <a:extLst>
                  <a:ext uri="{FF2B5EF4-FFF2-40B4-BE49-F238E27FC236}">
                    <a16:creationId xmlns:a16="http://schemas.microsoft.com/office/drawing/2014/main" id="{40BF77ED-885C-9843-9656-A1A0C6337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14" name="Text Box 751">
                <a:extLst>
                  <a:ext uri="{FF2B5EF4-FFF2-40B4-BE49-F238E27FC236}">
                    <a16:creationId xmlns:a16="http://schemas.microsoft.com/office/drawing/2014/main" id="{2C1EE52B-CCC4-0949-A52C-6914F78E9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15" name="Text Box 752">
                <a:extLst>
                  <a:ext uri="{FF2B5EF4-FFF2-40B4-BE49-F238E27FC236}">
                    <a16:creationId xmlns:a16="http://schemas.microsoft.com/office/drawing/2014/main" id="{A86D5F6E-E832-0144-B5BB-458252CB9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16" name="Text Box 753">
                <a:extLst>
                  <a:ext uri="{FF2B5EF4-FFF2-40B4-BE49-F238E27FC236}">
                    <a16:creationId xmlns:a16="http://schemas.microsoft.com/office/drawing/2014/main" id="{4A9D93D1-9D48-B04B-88F3-A03FC23E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17" name="Text Box 754">
                <a:extLst>
                  <a:ext uri="{FF2B5EF4-FFF2-40B4-BE49-F238E27FC236}">
                    <a16:creationId xmlns:a16="http://schemas.microsoft.com/office/drawing/2014/main" id="{8BD734E2-AD0F-BE48-8C1B-212F5FCD8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72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10" name="Freeform 856">
              <a:extLst>
                <a:ext uri="{FF2B5EF4-FFF2-40B4-BE49-F238E27FC236}">
                  <a16:creationId xmlns:a16="http://schemas.microsoft.com/office/drawing/2014/main" id="{3E4185F6-DDAE-8245-8F07-ABBBF955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2621"/>
              <a:ext cx="403" cy="576"/>
            </a:xfrm>
            <a:custGeom>
              <a:avLst/>
              <a:gdLst>
                <a:gd name="T0" fmla="*/ 0 w 403"/>
                <a:gd name="T1" fmla="*/ 173 h 576"/>
                <a:gd name="T2" fmla="*/ 0 w 403"/>
                <a:gd name="T3" fmla="*/ 403 h 576"/>
                <a:gd name="T4" fmla="*/ 173 w 403"/>
                <a:gd name="T5" fmla="*/ 576 h 576"/>
                <a:gd name="T6" fmla="*/ 403 w 403"/>
                <a:gd name="T7" fmla="*/ 403 h 576"/>
                <a:gd name="T8" fmla="*/ 403 w 403"/>
                <a:gd name="T9" fmla="*/ 173 h 576"/>
                <a:gd name="T10" fmla="*/ 173 w 403"/>
                <a:gd name="T11" fmla="*/ 0 h 576"/>
                <a:gd name="T12" fmla="*/ 0 w 403"/>
                <a:gd name="T13" fmla="*/ 173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576"/>
                <a:gd name="T23" fmla="*/ 403 w 403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576">
                  <a:moveTo>
                    <a:pt x="0" y="173"/>
                  </a:moveTo>
                  <a:lnTo>
                    <a:pt x="0" y="403"/>
                  </a:lnTo>
                  <a:lnTo>
                    <a:pt x="173" y="576"/>
                  </a:lnTo>
                  <a:lnTo>
                    <a:pt x="403" y="403"/>
                  </a:lnTo>
                  <a:lnTo>
                    <a:pt x="403" y="173"/>
                  </a:lnTo>
                  <a:lnTo>
                    <a:pt x="173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1" name="Group 859">
            <a:extLst>
              <a:ext uri="{FF2B5EF4-FFF2-40B4-BE49-F238E27FC236}">
                <a16:creationId xmlns:a16="http://schemas.microsoft.com/office/drawing/2014/main" id="{4AC1233A-8172-3649-9A25-1D8B3FE08822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4127500"/>
            <a:ext cx="771525" cy="977900"/>
            <a:chOff x="1219" y="2600"/>
            <a:chExt cx="486" cy="616"/>
          </a:xfrm>
        </p:grpSpPr>
        <p:grpSp>
          <p:nvGrpSpPr>
            <p:cNvPr id="16500" name="Group 762">
              <a:extLst>
                <a:ext uri="{FF2B5EF4-FFF2-40B4-BE49-F238E27FC236}">
                  <a16:creationId xmlns:a16="http://schemas.microsoft.com/office/drawing/2014/main" id="{C6775ABC-C453-254B-ADD7-5A5998B1C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600"/>
              <a:ext cx="486" cy="616"/>
              <a:chOff x="1786" y="720"/>
              <a:chExt cx="486" cy="616"/>
            </a:xfrm>
          </p:grpSpPr>
          <p:sp>
            <p:nvSpPr>
              <p:cNvPr id="16502" name="Rectangle 763">
                <a:extLst>
                  <a:ext uri="{FF2B5EF4-FFF2-40B4-BE49-F238E27FC236}">
                    <a16:creationId xmlns:a16="http://schemas.microsoft.com/office/drawing/2014/main" id="{D8D6C205-91FD-D949-99CE-C5CA6508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03" name="Freeform 764">
                <a:extLst>
                  <a:ext uri="{FF2B5EF4-FFF2-40B4-BE49-F238E27FC236}">
                    <a16:creationId xmlns:a16="http://schemas.microsoft.com/office/drawing/2014/main" id="{1A3A236D-5A4B-4B4B-AC3A-5E9FCE9D3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Text Box 765">
                <a:extLst>
                  <a:ext uri="{FF2B5EF4-FFF2-40B4-BE49-F238E27FC236}">
                    <a16:creationId xmlns:a16="http://schemas.microsoft.com/office/drawing/2014/main" id="{DFB15525-379B-7E46-A0F6-D39001D98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05" name="Text Box 766">
                <a:extLst>
                  <a:ext uri="{FF2B5EF4-FFF2-40B4-BE49-F238E27FC236}">
                    <a16:creationId xmlns:a16="http://schemas.microsoft.com/office/drawing/2014/main" id="{F0B441DD-601E-634C-8536-3C9FE708F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06" name="Text Box 767">
                <a:extLst>
                  <a:ext uri="{FF2B5EF4-FFF2-40B4-BE49-F238E27FC236}">
                    <a16:creationId xmlns:a16="http://schemas.microsoft.com/office/drawing/2014/main" id="{94DB3643-7246-0C45-9392-6649FA822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07" name="Text Box 768">
                <a:extLst>
                  <a:ext uri="{FF2B5EF4-FFF2-40B4-BE49-F238E27FC236}">
                    <a16:creationId xmlns:a16="http://schemas.microsoft.com/office/drawing/2014/main" id="{8E76EF00-A603-6447-9758-00B7A681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08" name="Text Box 769">
                <a:extLst>
                  <a:ext uri="{FF2B5EF4-FFF2-40B4-BE49-F238E27FC236}">
                    <a16:creationId xmlns:a16="http://schemas.microsoft.com/office/drawing/2014/main" id="{A655DD62-E199-8B4F-8EE5-C69029B8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72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01" name="Freeform 858">
              <a:extLst>
                <a:ext uri="{FF2B5EF4-FFF2-40B4-BE49-F238E27FC236}">
                  <a16:creationId xmlns:a16="http://schemas.microsoft.com/office/drawing/2014/main" id="{6D689A73-E8BC-C743-8E08-8B2D0350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2794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230 h 403"/>
                <a:gd name="T4" fmla="*/ 173 w 403"/>
                <a:gd name="T5" fmla="*/ 403 h 403"/>
                <a:gd name="T6" fmla="*/ 403 w 403"/>
                <a:gd name="T7" fmla="*/ 230 h 403"/>
                <a:gd name="T8" fmla="*/ 403 w 403"/>
                <a:gd name="T9" fmla="*/ 0 h 403"/>
                <a:gd name="T10" fmla="*/ 0 w 403"/>
                <a:gd name="T11" fmla="*/ 0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0"/>
                  </a:moveTo>
                  <a:lnTo>
                    <a:pt x="0" y="230"/>
                  </a:lnTo>
                  <a:lnTo>
                    <a:pt x="173" y="403"/>
                  </a:lnTo>
                  <a:lnTo>
                    <a:pt x="403" y="230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2" name="Group 862">
            <a:extLst>
              <a:ext uri="{FF2B5EF4-FFF2-40B4-BE49-F238E27FC236}">
                <a16:creationId xmlns:a16="http://schemas.microsoft.com/office/drawing/2014/main" id="{44E85762-6C04-BB4F-80F4-27AA301BCA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62288"/>
            <a:ext cx="914400" cy="731837"/>
            <a:chOff x="1152" y="1699"/>
            <a:chExt cx="576" cy="461"/>
          </a:xfrm>
        </p:grpSpPr>
        <p:grpSp>
          <p:nvGrpSpPr>
            <p:cNvPr id="16495" name="Group 64">
              <a:extLst>
                <a:ext uri="{FF2B5EF4-FFF2-40B4-BE49-F238E27FC236}">
                  <a16:creationId xmlns:a16="http://schemas.microsoft.com/office/drawing/2014/main" id="{8314CE9E-294E-864C-B236-49B4DF78B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99"/>
              <a:ext cx="576" cy="461"/>
              <a:chOff x="2165" y="3427"/>
              <a:chExt cx="576" cy="461"/>
            </a:xfrm>
          </p:grpSpPr>
          <p:sp>
            <p:nvSpPr>
              <p:cNvPr id="16497" name="Line 58">
                <a:extLst>
                  <a:ext uri="{FF2B5EF4-FFF2-40B4-BE49-F238E27FC236}">
                    <a16:creationId xmlns:a16="http://schemas.microsoft.com/office/drawing/2014/main" id="{A95A2672-283C-BA4A-8C37-730EBCAE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AutoShape 59">
                <a:extLst>
                  <a:ext uri="{FF2B5EF4-FFF2-40B4-BE49-F238E27FC236}">
                    <a16:creationId xmlns:a16="http://schemas.microsoft.com/office/drawing/2014/main" id="{16F6B0E0-7937-E348-8B13-0F674144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34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99" name="Oval 61">
                <a:extLst>
                  <a:ext uri="{FF2B5EF4-FFF2-40B4-BE49-F238E27FC236}">
                    <a16:creationId xmlns:a16="http://schemas.microsoft.com/office/drawing/2014/main" id="{D3308CC0-B5E6-2E40-A3B7-0F0C6913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62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6" name="Freeform 861">
              <a:extLst>
                <a:ext uri="{FF2B5EF4-FFF2-40B4-BE49-F238E27FC236}">
                  <a16:creationId xmlns:a16="http://schemas.microsoft.com/office/drawing/2014/main" id="{F155BBAA-8F68-A64E-9E20-7426F6748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3" name="Group 864">
            <a:extLst>
              <a:ext uri="{FF2B5EF4-FFF2-40B4-BE49-F238E27FC236}">
                <a16:creationId xmlns:a16="http://schemas.microsoft.com/office/drawing/2014/main" id="{4C6273A7-AE20-AA49-9AD4-4175168F2E58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076575"/>
            <a:ext cx="914400" cy="733425"/>
            <a:chOff x="1843" y="1698"/>
            <a:chExt cx="576" cy="462"/>
          </a:xfrm>
        </p:grpSpPr>
        <p:grpSp>
          <p:nvGrpSpPr>
            <p:cNvPr id="16491" name="Group 60">
              <a:extLst>
                <a:ext uri="{FF2B5EF4-FFF2-40B4-BE49-F238E27FC236}">
                  <a16:creationId xmlns:a16="http://schemas.microsoft.com/office/drawing/2014/main" id="{8CF3B82C-86B5-0240-A759-207E07341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6493" name="Line 55">
                <a:extLst>
                  <a:ext uri="{FF2B5EF4-FFF2-40B4-BE49-F238E27FC236}">
                    <a16:creationId xmlns:a16="http://schemas.microsoft.com/office/drawing/2014/main" id="{F2732918-DFAF-0240-8BF8-DA828D9A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AutoShape 56">
                <a:extLst>
                  <a:ext uri="{FF2B5EF4-FFF2-40B4-BE49-F238E27FC236}">
                    <a16:creationId xmlns:a16="http://schemas.microsoft.com/office/drawing/2014/main" id="{FBD160C4-FC9D-484D-ADE2-4C90E297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2" name="Freeform 863">
              <a:extLst>
                <a:ext uri="{FF2B5EF4-FFF2-40B4-BE49-F238E27FC236}">
                  <a16:creationId xmlns:a16="http://schemas.microsoft.com/office/drawing/2014/main" id="{151361DF-970A-6E41-AFA8-2D05F4F6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4" name="Group 866">
            <a:extLst>
              <a:ext uri="{FF2B5EF4-FFF2-40B4-BE49-F238E27FC236}">
                <a16:creationId xmlns:a16="http://schemas.microsoft.com/office/drawing/2014/main" id="{8E2575C8-1A3A-634D-A815-074EB45FE7DA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1782763"/>
            <a:ext cx="365125" cy="914400"/>
            <a:chOff x="1325" y="893"/>
            <a:chExt cx="230" cy="576"/>
          </a:xfrm>
        </p:grpSpPr>
        <p:grpSp>
          <p:nvGrpSpPr>
            <p:cNvPr id="16485" name="Group 622">
              <a:extLst>
                <a:ext uri="{FF2B5EF4-FFF2-40B4-BE49-F238E27FC236}">
                  <a16:creationId xmlns:a16="http://schemas.microsoft.com/office/drawing/2014/main" id="{86DC99D4-9332-E34E-B1DE-2B25192DE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6487" name="AutoShape 616">
                <a:extLst>
                  <a:ext uri="{FF2B5EF4-FFF2-40B4-BE49-F238E27FC236}">
                    <a16:creationId xmlns:a16="http://schemas.microsoft.com/office/drawing/2014/main" id="{D7B0EB29-76FA-5A4D-BF45-9D52445CC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8" name="Line 617">
                <a:extLst>
                  <a:ext uri="{FF2B5EF4-FFF2-40B4-BE49-F238E27FC236}">
                    <a16:creationId xmlns:a16="http://schemas.microsoft.com/office/drawing/2014/main" id="{E271303E-8B40-C24D-8AA0-1E5E480AA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8">
                <a:extLst>
                  <a:ext uri="{FF2B5EF4-FFF2-40B4-BE49-F238E27FC236}">
                    <a16:creationId xmlns:a16="http://schemas.microsoft.com/office/drawing/2014/main" id="{6004B779-B130-E849-8A59-CAFFB782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Oval 621">
                <a:extLst>
                  <a:ext uri="{FF2B5EF4-FFF2-40B4-BE49-F238E27FC236}">
                    <a16:creationId xmlns:a16="http://schemas.microsoft.com/office/drawing/2014/main" id="{7BA78152-98A1-0E45-8D1F-665AEF1F5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86" name="Freeform 865">
              <a:extLst>
                <a:ext uri="{FF2B5EF4-FFF2-40B4-BE49-F238E27FC236}">
                  <a16:creationId xmlns:a16="http://schemas.microsoft.com/office/drawing/2014/main" id="{7F6B2B6D-D5C2-3F48-904A-CC336506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5" name="Group 869">
            <a:extLst>
              <a:ext uri="{FF2B5EF4-FFF2-40B4-BE49-F238E27FC236}">
                <a16:creationId xmlns:a16="http://schemas.microsoft.com/office/drawing/2014/main" id="{3C339B74-8387-D542-8F05-2D2E99C4333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82763"/>
            <a:ext cx="365125" cy="914400"/>
            <a:chOff x="2016" y="893"/>
            <a:chExt cx="230" cy="576"/>
          </a:xfrm>
        </p:grpSpPr>
        <p:grpSp>
          <p:nvGrpSpPr>
            <p:cNvPr id="16480" name="Group 717">
              <a:extLst>
                <a:ext uri="{FF2B5EF4-FFF2-40B4-BE49-F238E27FC236}">
                  <a16:creationId xmlns:a16="http://schemas.microsoft.com/office/drawing/2014/main" id="{AB41291B-FD44-6248-9C26-84494DE5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893"/>
              <a:ext cx="230" cy="576"/>
              <a:chOff x="2995" y="1699"/>
              <a:chExt cx="230" cy="576"/>
            </a:xfrm>
          </p:grpSpPr>
          <p:sp>
            <p:nvSpPr>
              <p:cNvPr id="16482" name="AutoShape 713">
                <a:extLst>
                  <a:ext uri="{FF2B5EF4-FFF2-40B4-BE49-F238E27FC236}">
                    <a16:creationId xmlns:a16="http://schemas.microsoft.com/office/drawing/2014/main" id="{7D29E394-AEFB-2043-8D70-D713B050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95" y="1872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3" name="Line 714">
                <a:extLst>
                  <a:ext uri="{FF2B5EF4-FFF2-40B4-BE49-F238E27FC236}">
                    <a16:creationId xmlns:a16="http://schemas.microsoft.com/office/drawing/2014/main" id="{0605446D-010A-CC42-A4C6-2D605CDF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0" y="210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715">
                <a:extLst>
                  <a:ext uri="{FF2B5EF4-FFF2-40B4-BE49-F238E27FC236}">
                    <a16:creationId xmlns:a16="http://schemas.microsoft.com/office/drawing/2014/main" id="{B4CE0145-6C6E-B34C-AC26-AE9856E54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169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1" name="Freeform 868">
              <a:extLst>
                <a:ext uri="{FF2B5EF4-FFF2-40B4-BE49-F238E27FC236}">
                  <a16:creationId xmlns:a16="http://schemas.microsoft.com/office/drawing/2014/main" id="{C5FB8A43-E66D-AE4B-883B-1F1C6392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893"/>
              <a:ext cx="230" cy="576"/>
            </a:xfrm>
            <a:custGeom>
              <a:avLst/>
              <a:gdLst>
                <a:gd name="T0" fmla="*/ 115 w 230"/>
                <a:gd name="T1" fmla="*/ 576 h 576"/>
                <a:gd name="T2" fmla="*/ 230 w 230"/>
                <a:gd name="T3" fmla="*/ 173 h 576"/>
                <a:gd name="T4" fmla="*/ 115 w 230"/>
                <a:gd name="T5" fmla="*/ 0 h 576"/>
                <a:gd name="T6" fmla="*/ 0 w 230"/>
                <a:gd name="T7" fmla="*/ 173 h 576"/>
                <a:gd name="T8" fmla="*/ 115 w 230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576"/>
                  </a:moveTo>
                  <a:lnTo>
                    <a:pt x="230" y="173"/>
                  </a:lnTo>
                  <a:lnTo>
                    <a:pt x="115" y="0"/>
                  </a:lnTo>
                  <a:lnTo>
                    <a:pt x="0" y="173"/>
                  </a:lnTo>
                  <a:lnTo>
                    <a:pt x="115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6" name="Group 871">
            <a:extLst>
              <a:ext uri="{FF2B5EF4-FFF2-40B4-BE49-F238E27FC236}">
                <a16:creationId xmlns:a16="http://schemas.microsoft.com/office/drawing/2014/main" id="{F1FE08AA-C60E-9049-8C2E-F1CB8D90DB42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879725"/>
            <a:ext cx="914400" cy="731838"/>
            <a:chOff x="173" y="1584"/>
            <a:chExt cx="576" cy="461"/>
          </a:xfrm>
        </p:grpSpPr>
        <p:grpSp>
          <p:nvGrpSpPr>
            <p:cNvPr id="16469" name="Group 612">
              <a:extLst>
                <a:ext uri="{FF2B5EF4-FFF2-40B4-BE49-F238E27FC236}">
                  <a16:creationId xmlns:a16="http://schemas.microsoft.com/office/drawing/2014/main" id="{608D649C-5302-E348-A96A-D9F9E7DB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584"/>
              <a:ext cx="576" cy="461"/>
              <a:chOff x="1670" y="1526"/>
              <a:chExt cx="576" cy="461"/>
            </a:xfrm>
          </p:grpSpPr>
          <p:grpSp>
            <p:nvGrpSpPr>
              <p:cNvPr id="16471" name="Group 603">
                <a:extLst>
                  <a:ext uri="{FF2B5EF4-FFF2-40B4-BE49-F238E27FC236}">
                    <a16:creationId xmlns:a16="http://schemas.microsoft.com/office/drawing/2014/main" id="{1450AD8F-2949-F240-B670-28C9D6E27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1526"/>
                <a:ext cx="576" cy="461"/>
                <a:chOff x="3456" y="3370"/>
                <a:chExt cx="576" cy="461"/>
              </a:xfrm>
            </p:grpSpPr>
            <p:sp>
              <p:nvSpPr>
                <p:cNvPr id="16475" name="Line 604">
                  <a:extLst>
                    <a:ext uri="{FF2B5EF4-FFF2-40B4-BE49-F238E27FC236}">
                      <a16:creationId xmlns:a16="http://schemas.microsoft.com/office/drawing/2014/main" id="{84559F0E-088A-1B4F-8B97-2EB127D5D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48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6" name="Line 605">
                  <a:extLst>
                    <a:ext uri="{FF2B5EF4-FFF2-40B4-BE49-F238E27FC236}">
                      <a16:creationId xmlns:a16="http://schemas.microsoft.com/office/drawing/2014/main" id="{25012976-C9DE-5043-AC44-9D1118FEC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7" name="Line 606">
                  <a:extLst>
                    <a:ext uri="{FF2B5EF4-FFF2-40B4-BE49-F238E27FC236}">
                      <a16:creationId xmlns:a16="http://schemas.microsoft.com/office/drawing/2014/main" id="{1AE2E7CC-7815-9742-AD7C-EF04492F0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9" y="3600"/>
                  <a:ext cx="1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8" name="AutoShape 607">
                  <a:extLst>
                    <a:ext uri="{FF2B5EF4-FFF2-40B4-BE49-F238E27FC236}">
                      <a16:creationId xmlns:a16="http://schemas.microsoft.com/office/drawing/2014/main" id="{1032762A-9239-654E-81B0-96C85FCC9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01" y="3440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479" name="Text Box 608">
                  <a:extLst>
                    <a:ext uri="{FF2B5EF4-FFF2-40B4-BE49-F238E27FC236}">
                      <a16:creationId xmlns:a16="http://schemas.microsoft.com/office/drawing/2014/main" id="{67C4BFB2-6083-F34E-9465-63E406D978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6" y="3382"/>
                  <a:ext cx="181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-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+</a:t>
                  </a:r>
                </a:p>
              </p:txBody>
            </p:sp>
          </p:grpSp>
          <p:sp>
            <p:nvSpPr>
              <p:cNvPr id="16472" name="Line 609">
                <a:extLst>
                  <a:ext uri="{FF2B5EF4-FFF2-40B4-BE49-F238E27FC236}">
                    <a16:creationId xmlns:a16="http://schemas.microsoft.com/office/drawing/2014/main" id="{B8541C0A-E8E9-0C46-9CDD-F8640AB5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1814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610">
                <a:extLst>
                  <a:ext uri="{FF2B5EF4-FFF2-40B4-BE49-F238E27FC236}">
                    <a16:creationId xmlns:a16="http://schemas.microsoft.com/office/drawing/2014/main" id="{3261F433-BFAE-3649-9A9F-93BFA006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699"/>
                <a:ext cx="57" cy="1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74" name="Line 611">
                <a:extLst>
                  <a:ext uri="{FF2B5EF4-FFF2-40B4-BE49-F238E27FC236}">
                    <a16:creationId xmlns:a16="http://schemas.microsoft.com/office/drawing/2014/main" id="{ABE11488-C8F2-6F48-B64A-52C5C4B5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1699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0" name="Freeform 870">
              <a:extLst>
                <a:ext uri="{FF2B5EF4-FFF2-40B4-BE49-F238E27FC236}">
                  <a16:creationId xmlns:a16="http://schemas.microsoft.com/office/drawing/2014/main" id="{CAE24BF2-D9EA-B24A-A080-B4D935AD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699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874">
            <a:extLst>
              <a:ext uri="{FF2B5EF4-FFF2-40B4-BE49-F238E27FC236}">
                <a16:creationId xmlns:a16="http://schemas.microsoft.com/office/drawing/2014/main" id="{0F547C38-A29D-7A47-A92B-A2DE885CA5C9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1965325"/>
            <a:ext cx="914400" cy="731838"/>
            <a:chOff x="173" y="1008"/>
            <a:chExt cx="576" cy="461"/>
          </a:xfrm>
        </p:grpSpPr>
        <p:grpSp>
          <p:nvGrpSpPr>
            <p:cNvPr id="16462" name="Group 51">
              <a:extLst>
                <a:ext uri="{FF2B5EF4-FFF2-40B4-BE49-F238E27FC236}">
                  <a16:creationId xmlns:a16="http://schemas.microsoft.com/office/drawing/2014/main" id="{07C7DC6E-E36B-1142-B395-EF413818B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008"/>
              <a:ext cx="576" cy="461"/>
              <a:chOff x="3456" y="3370"/>
              <a:chExt cx="576" cy="461"/>
            </a:xfrm>
          </p:grpSpPr>
          <p:sp>
            <p:nvSpPr>
              <p:cNvPr id="16464" name="Line 46">
                <a:extLst>
                  <a:ext uri="{FF2B5EF4-FFF2-40B4-BE49-F238E27FC236}">
                    <a16:creationId xmlns:a16="http://schemas.microsoft.com/office/drawing/2014/main" id="{8B1DF5F6-CFB5-9546-825A-33945614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48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7">
                <a:extLst>
                  <a:ext uri="{FF2B5EF4-FFF2-40B4-BE49-F238E27FC236}">
                    <a16:creationId xmlns:a16="http://schemas.microsoft.com/office/drawing/2014/main" id="{0BFD6EB5-43D4-6247-9CC3-ABFB44F0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8">
                <a:extLst>
                  <a:ext uri="{FF2B5EF4-FFF2-40B4-BE49-F238E27FC236}">
                    <a16:creationId xmlns:a16="http://schemas.microsoft.com/office/drawing/2014/main" id="{EB18A2AF-DA6F-6144-84CF-B5BDF366A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60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AutoShape 45">
                <a:extLst>
                  <a:ext uri="{FF2B5EF4-FFF2-40B4-BE49-F238E27FC236}">
                    <a16:creationId xmlns:a16="http://schemas.microsoft.com/office/drawing/2014/main" id="{9D7EDF51-4200-144F-8CC3-4F4455BD9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1" y="3440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68" name="Text Box 50">
                <a:extLst>
                  <a:ext uri="{FF2B5EF4-FFF2-40B4-BE49-F238E27FC236}">
                    <a16:creationId xmlns:a16="http://schemas.microsoft.com/office/drawing/2014/main" id="{5AEA91D3-E981-4748-A128-FF2FB1EC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382"/>
                <a:ext cx="18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-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+</a:t>
                </a:r>
              </a:p>
            </p:txBody>
          </p:sp>
        </p:grpSp>
        <p:sp>
          <p:nvSpPr>
            <p:cNvPr id="16463" name="Freeform 873">
              <a:extLst>
                <a:ext uri="{FF2B5EF4-FFF2-40B4-BE49-F238E27FC236}">
                  <a16:creationId xmlns:a16="http://schemas.microsoft.com/office/drawing/2014/main" id="{DEF7D158-5BD6-0248-850B-40025528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123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8" name="Group 887">
            <a:extLst>
              <a:ext uri="{FF2B5EF4-FFF2-40B4-BE49-F238E27FC236}">
                <a16:creationId xmlns:a16="http://schemas.microsoft.com/office/drawing/2014/main" id="{9697DF04-B5C3-A742-A380-3A43465EC310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3336925"/>
            <a:ext cx="914400" cy="1096963"/>
            <a:chOff x="4205" y="1814"/>
            <a:chExt cx="576" cy="691"/>
          </a:xfrm>
        </p:grpSpPr>
        <p:sp>
          <p:nvSpPr>
            <p:cNvPr id="16454" name="AutoShape 879">
              <a:extLst>
                <a:ext uri="{FF2B5EF4-FFF2-40B4-BE49-F238E27FC236}">
                  <a16:creationId xmlns:a16="http://schemas.microsoft.com/office/drawing/2014/main" id="{047646D6-AF04-754D-924C-FD8362F5D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2159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880">
              <a:extLst>
                <a:ext uri="{FF2B5EF4-FFF2-40B4-BE49-F238E27FC236}">
                  <a16:creationId xmlns:a16="http://schemas.microsoft.com/office/drawing/2014/main" id="{7E08B559-FD8E-D040-947A-1E4D4EFEA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390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881">
              <a:extLst>
                <a:ext uri="{FF2B5EF4-FFF2-40B4-BE49-F238E27FC236}">
                  <a16:creationId xmlns:a16="http://schemas.microsoft.com/office/drawing/2014/main" id="{77883AEA-1417-E649-988A-91F99FCAF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044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882">
              <a:extLst>
                <a:ext uri="{FF2B5EF4-FFF2-40B4-BE49-F238E27FC236}">
                  <a16:creationId xmlns:a16="http://schemas.microsoft.com/office/drawing/2014/main" id="{389507D6-81CA-9945-8551-AB422610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81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883">
              <a:extLst>
                <a:ext uri="{FF2B5EF4-FFF2-40B4-BE49-F238E27FC236}">
                  <a16:creationId xmlns:a16="http://schemas.microsoft.com/office/drawing/2014/main" id="{0A1FFAE8-E2D2-9F41-9AF8-D5CA4CFE4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221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884">
              <a:extLst>
                <a:ext uri="{FF2B5EF4-FFF2-40B4-BE49-F238E27FC236}">
                  <a16:creationId xmlns:a16="http://schemas.microsoft.com/office/drawing/2014/main" id="{414B917B-FC9B-5F42-ACEF-01E4E1BA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312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60" name="Text Box 885">
              <a:extLst>
                <a:ext uri="{FF2B5EF4-FFF2-40B4-BE49-F238E27FC236}">
                  <a16:creationId xmlns:a16="http://schemas.microsoft.com/office/drawing/2014/main" id="{FB52F8A2-B668-5143-A9B4-46B395C36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987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61" name="Freeform 886">
              <a:extLst>
                <a:ext uri="{FF2B5EF4-FFF2-40B4-BE49-F238E27FC236}">
                  <a16:creationId xmlns:a16="http://schemas.microsoft.com/office/drawing/2014/main" id="{FF8BBEE0-CAD6-1B48-B3F9-6EE223C546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81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9" name="Group 901">
            <a:extLst>
              <a:ext uri="{FF2B5EF4-FFF2-40B4-BE49-F238E27FC236}">
                <a16:creationId xmlns:a16="http://schemas.microsoft.com/office/drawing/2014/main" id="{8A7AC673-5859-754D-8BC8-2DB75589E359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057400"/>
            <a:ext cx="914400" cy="1096963"/>
            <a:chOff x="4205" y="1296"/>
            <a:chExt cx="576" cy="691"/>
          </a:xfrm>
        </p:grpSpPr>
        <p:sp>
          <p:nvSpPr>
            <p:cNvPr id="16444" name="AutoShape 890">
              <a:extLst>
                <a:ext uri="{FF2B5EF4-FFF2-40B4-BE49-F238E27FC236}">
                  <a16:creationId xmlns:a16="http://schemas.microsoft.com/office/drawing/2014/main" id="{45DC96B0-DB02-2B46-9479-164FB429E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1641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Line 891">
              <a:extLst>
                <a:ext uri="{FF2B5EF4-FFF2-40B4-BE49-F238E27FC236}">
                  <a16:creationId xmlns:a16="http://schemas.microsoft.com/office/drawing/2014/main" id="{5BF79460-A4DF-9C42-9CED-12E7B987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87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892">
              <a:extLst>
                <a:ext uri="{FF2B5EF4-FFF2-40B4-BE49-F238E27FC236}">
                  <a16:creationId xmlns:a16="http://schemas.microsoft.com/office/drawing/2014/main" id="{8E2D11EE-B92B-A647-897C-4B1F8CD70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526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893">
              <a:extLst>
                <a:ext uri="{FF2B5EF4-FFF2-40B4-BE49-F238E27FC236}">
                  <a16:creationId xmlns:a16="http://schemas.microsoft.com/office/drawing/2014/main" id="{7EC3E97F-0C10-ED45-836E-33B7073CA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29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894">
              <a:extLst>
                <a:ext uri="{FF2B5EF4-FFF2-40B4-BE49-F238E27FC236}">
                  <a16:creationId xmlns:a16="http://schemas.microsoft.com/office/drawing/2014/main" id="{2446139B-BD88-E74A-9BEE-E5D54C8CB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 Box 895">
              <a:extLst>
                <a:ext uri="{FF2B5EF4-FFF2-40B4-BE49-F238E27FC236}">
                  <a16:creationId xmlns:a16="http://schemas.microsoft.com/office/drawing/2014/main" id="{B8194F15-6A95-6B40-A4B3-E78E473A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79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50" name="Text Box 896">
              <a:extLst>
                <a:ext uri="{FF2B5EF4-FFF2-40B4-BE49-F238E27FC236}">
                  <a16:creationId xmlns:a16="http://schemas.microsoft.com/office/drawing/2014/main" id="{870391BA-0338-554D-BE79-F34AFDAA5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469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51" name="Line 897">
              <a:extLst>
                <a:ext uri="{FF2B5EF4-FFF2-40B4-BE49-F238E27FC236}">
                  <a16:creationId xmlns:a16="http://schemas.microsoft.com/office/drawing/2014/main" id="{0790F7FD-CD1A-5041-B967-0B26A5CE5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Text Box 898">
              <a:extLst>
                <a:ext uri="{FF2B5EF4-FFF2-40B4-BE49-F238E27FC236}">
                  <a16:creationId xmlns:a16="http://schemas.microsoft.com/office/drawing/2014/main" id="{5C31F178-13E3-4F4F-BCFC-AA51E3CD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621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53" name="Freeform 899">
              <a:extLst>
                <a:ext uri="{FF2B5EF4-FFF2-40B4-BE49-F238E27FC236}">
                  <a16:creationId xmlns:a16="http://schemas.microsoft.com/office/drawing/2014/main" id="{239705C7-D4AC-5D46-BA9A-F8F9ABDD88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296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0" name="Group 916">
            <a:extLst>
              <a:ext uri="{FF2B5EF4-FFF2-40B4-BE49-F238E27FC236}">
                <a16:creationId xmlns:a16="http://schemas.microsoft.com/office/drawing/2014/main" id="{220EBC83-7553-4A4F-BB9C-BF1EA9672EAF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685800"/>
            <a:ext cx="914400" cy="1096963"/>
            <a:chOff x="4205" y="432"/>
            <a:chExt cx="576" cy="691"/>
          </a:xfrm>
        </p:grpSpPr>
        <p:sp>
          <p:nvSpPr>
            <p:cNvPr id="16432" name="AutoShape 904">
              <a:extLst>
                <a:ext uri="{FF2B5EF4-FFF2-40B4-BE49-F238E27FC236}">
                  <a16:creationId xmlns:a16="http://schemas.microsoft.com/office/drawing/2014/main" id="{7000F1FD-4F8D-8249-991B-CFD32DE402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777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905">
              <a:extLst>
                <a:ext uri="{FF2B5EF4-FFF2-40B4-BE49-F238E27FC236}">
                  <a16:creationId xmlns:a16="http://schemas.microsoft.com/office/drawing/2014/main" id="{1C16EA9C-7485-9A46-A40F-491950D68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906">
              <a:extLst>
                <a:ext uri="{FF2B5EF4-FFF2-40B4-BE49-F238E27FC236}">
                  <a16:creationId xmlns:a16="http://schemas.microsoft.com/office/drawing/2014/main" id="{8BCCE880-D122-714D-9ACD-F960FD33B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66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907">
              <a:extLst>
                <a:ext uri="{FF2B5EF4-FFF2-40B4-BE49-F238E27FC236}">
                  <a16:creationId xmlns:a16="http://schemas.microsoft.com/office/drawing/2014/main" id="{8593C417-180C-2B48-8BC0-77361889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432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908">
              <a:extLst>
                <a:ext uri="{FF2B5EF4-FFF2-40B4-BE49-F238E27FC236}">
                  <a16:creationId xmlns:a16="http://schemas.microsoft.com/office/drawing/2014/main" id="{2FC09F66-164C-6F43-977F-4CB6FCD0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83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909">
              <a:extLst>
                <a:ext uri="{FF2B5EF4-FFF2-40B4-BE49-F238E27FC236}">
                  <a16:creationId xmlns:a16="http://schemas.microsoft.com/office/drawing/2014/main" id="{8B00C8A4-0512-F34B-9F5A-B718CC2CA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93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</a:p>
          </p:txBody>
        </p:sp>
        <p:sp>
          <p:nvSpPr>
            <p:cNvPr id="16438" name="Text Box 910">
              <a:extLst>
                <a:ext uri="{FF2B5EF4-FFF2-40B4-BE49-F238E27FC236}">
                  <a16:creationId xmlns:a16="http://schemas.microsoft.com/office/drawing/2014/main" id="{5722EC17-B7A7-B24D-93F0-7FF962F6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71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39" name="Line 911">
              <a:extLst>
                <a:ext uri="{FF2B5EF4-FFF2-40B4-BE49-F238E27FC236}">
                  <a16:creationId xmlns:a16="http://schemas.microsoft.com/office/drawing/2014/main" id="{1BEBC4F4-2EBD-AF4C-B592-47C684327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77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Text Box 912">
              <a:extLst>
                <a:ext uri="{FF2B5EF4-FFF2-40B4-BE49-F238E27FC236}">
                  <a16:creationId xmlns:a16="http://schemas.microsoft.com/office/drawing/2014/main" id="{9430259D-BC46-8143-9CA0-F573DA3E5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83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41" name="Line 913">
              <a:extLst>
                <a:ext uri="{FF2B5EF4-FFF2-40B4-BE49-F238E27FC236}">
                  <a16:creationId xmlns:a16="http://schemas.microsoft.com/office/drawing/2014/main" id="{049D2CA5-3DDB-1843-A9FC-66EDE6A11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893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Text Box 914">
              <a:extLst>
                <a:ext uri="{FF2B5EF4-FFF2-40B4-BE49-F238E27FC236}">
                  <a16:creationId xmlns:a16="http://schemas.microsoft.com/office/drawing/2014/main" id="{659AAE40-962B-174B-99D5-E4F1B03A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60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43" name="Freeform 915">
              <a:extLst>
                <a:ext uri="{FF2B5EF4-FFF2-40B4-BE49-F238E27FC236}">
                  <a16:creationId xmlns:a16="http://schemas.microsoft.com/office/drawing/2014/main" id="{CCC42F30-CECC-D940-88A2-22C4DBBBDBA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4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31" name="Text Box 917">
            <a:extLst>
              <a:ext uri="{FF2B5EF4-FFF2-40B4-BE49-F238E27FC236}">
                <a16:creationId xmlns:a16="http://schemas.microsoft.com/office/drawing/2014/main" id="{5BF1772D-C636-394A-AEAE-E95BF861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66788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symbols are drawn with 1.5 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lines.  Grid spacing is 0.1 inches.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2">
            <a:extLst>
              <a:ext uri="{FF2B5EF4-FFF2-40B4-BE49-F238E27FC236}">
                <a16:creationId xmlns:a16="http://schemas.microsoft.com/office/drawing/2014/main" id="{34A52D59-E4DA-F14B-8E66-6A9AE197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8"/>
            <a:ext cx="6048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0" name="Group 41">
            <a:extLst>
              <a:ext uri="{FF2B5EF4-FFF2-40B4-BE49-F238E27FC236}">
                <a16:creationId xmlns:a16="http://schemas.microsoft.com/office/drawing/2014/main" id="{0014EFD9-1E20-0348-9A67-7C83BB1DBA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62375"/>
            <a:ext cx="771525" cy="914400"/>
            <a:chOff x="1786" y="1892"/>
            <a:chExt cx="486" cy="576"/>
          </a:xfrm>
        </p:grpSpPr>
        <p:sp>
          <p:nvSpPr>
            <p:cNvPr id="17669" name="Rectangle 34">
              <a:extLst>
                <a:ext uri="{FF2B5EF4-FFF2-40B4-BE49-F238E27FC236}">
                  <a16:creationId xmlns:a16="http://schemas.microsoft.com/office/drawing/2014/main" id="{087F86BF-3663-784A-8CA4-C034F80D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892"/>
              <a:ext cx="403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670" name="Text Box 36">
              <a:extLst>
                <a:ext uri="{FF2B5EF4-FFF2-40B4-BE49-F238E27FC236}">
                  <a16:creationId xmlns:a16="http://schemas.microsoft.com/office/drawing/2014/main" id="{6C614B59-B040-B743-8EEC-3572E974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8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sp>
          <p:nvSpPr>
            <p:cNvPr id="17671" name="Text Box 37">
              <a:extLst>
                <a:ext uri="{FF2B5EF4-FFF2-40B4-BE49-F238E27FC236}">
                  <a16:creationId xmlns:a16="http://schemas.microsoft.com/office/drawing/2014/main" id="{BA3ADBBD-1F6F-214C-9B41-FAC1B922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987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</a:t>
              </a:r>
            </a:p>
          </p:txBody>
        </p:sp>
        <p:sp>
          <p:nvSpPr>
            <p:cNvPr id="17672" name="Text Box 38">
              <a:extLst>
                <a:ext uri="{FF2B5EF4-FFF2-40B4-BE49-F238E27FC236}">
                  <a16:creationId xmlns:a16="http://schemas.microsoft.com/office/drawing/2014/main" id="{98C32753-52C2-2E41-B519-865A6B05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255"/>
              <a:ext cx="2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QB</a:t>
              </a:r>
            </a:p>
          </p:txBody>
        </p:sp>
        <p:sp>
          <p:nvSpPr>
            <p:cNvPr id="17673" name="Text Box 39">
              <a:extLst>
                <a:ext uri="{FF2B5EF4-FFF2-40B4-BE49-F238E27FC236}">
                  <a16:creationId xmlns:a16="http://schemas.microsoft.com/office/drawing/2014/main" id="{83EE54A0-29F5-4D46-8ACB-1D0C5F5C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255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</a:t>
              </a:r>
            </a:p>
          </p:txBody>
        </p:sp>
      </p:grpSp>
      <p:sp>
        <p:nvSpPr>
          <p:cNvPr id="17411" name="Text Box 42">
            <a:extLst>
              <a:ext uri="{FF2B5EF4-FFF2-40B4-BE49-F238E27FC236}">
                <a16:creationId xmlns:a16="http://schemas.microsoft.com/office/drawing/2014/main" id="{DAD3B429-2787-0D45-BADE-1FE0D5BA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768850"/>
            <a:ext cx="604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2" name="Group 89">
            <a:extLst>
              <a:ext uri="{FF2B5EF4-FFF2-40B4-BE49-F238E27FC236}">
                <a16:creationId xmlns:a16="http://schemas.microsoft.com/office/drawing/2014/main" id="{37739D11-CACD-4E4D-86DE-FFFD563D0EC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33663"/>
            <a:ext cx="920750" cy="214312"/>
            <a:chOff x="2090" y="1181"/>
            <a:chExt cx="580" cy="135"/>
          </a:xfrm>
        </p:grpSpPr>
        <p:sp>
          <p:nvSpPr>
            <p:cNvPr id="17667" name="Text Box 87">
              <a:extLst>
                <a:ext uri="{FF2B5EF4-FFF2-40B4-BE49-F238E27FC236}">
                  <a16:creationId xmlns:a16="http://schemas.microsoft.com/office/drawing/2014/main" id="{60279618-1444-254F-A585-5C9A3F75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181"/>
              <a:ext cx="5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SR NAND Latch</a:t>
              </a:r>
            </a:p>
          </p:txBody>
        </p:sp>
        <p:sp>
          <p:nvSpPr>
            <p:cNvPr id="17668" name="Line 88">
              <a:extLst>
                <a:ext uri="{FF2B5EF4-FFF2-40B4-BE49-F238E27FC236}">
                  <a16:creationId xmlns:a16="http://schemas.microsoft.com/office/drawing/2014/main" id="{B051C086-A2A2-4E46-91E1-83DF46BA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214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03" name="Group 259">
            <a:extLst>
              <a:ext uri="{FF2B5EF4-FFF2-40B4-BE49-F238E27FC236}">
                <a16:creationId xmlns:a16="http://schemas.microsoft.com/office/drawing/2014/main" id="{32E3CAAC-EA48-8A49-819A-BEC3343F31FD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3397250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01" name="Group 257">
            <a:extLst>
              <a:ext uri="{FF2B5EF4-FFF2-40B4-BE49-F238E27FC236}">
                <a16:creationId xmlns:a16="http://schemas.microsoft.com/office/drawing/2014/main" id="{E02B6E19-47EB-BE4E-AEA8-D6942A1CDB97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1316038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5" name="Text Box 199">
            <a:extLst>
              <a:ext uri="{FF2B5EF4-FFF2-40B4-BE49-F238E27FC236}">
                <a16:creationId xmlns:a16="http://schemas.microsoft.com/office/drawing/2014/main" id="{D147D933-0595-3C48-9E6D-DDDDF542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856038"/>
            <a:ext cx="9128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Gated SR Latch</a:t>
            </a:r>
          </a:p>
        </p:txBody>
      </p:sp>
      <p:graphicFrame>
        <p:nvGraphicFramePr>
          <p:cNvPr id="6399" name="Group 255">
            <a:extLst>
              <a:ext uri="{FF2B5EF4-FFF2-40B4-BE49-F238E27FC236}">
                <a16:creationId xmlns:a16="http://schemas.microsoft.com/office/drawing/2014/main" id="{D468F78D-7345-524E-B145-5E53222606F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789238"/>
          <a:ext cx="1096963" cy="1006476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same as SR latch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Text Box 260">
            <a:extLst>
              <a:ext uri="{FF2B5EF4-FFF2-40B4-BE49-F238E27FC236}">
                <a16:creationId xmlns:a16="http://schemas.microsoft.com/office/drawing/2014/main" id="{97EE93E1-17E4-9641-88E5-2681EC62C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7481" name="Text Box 261">
            <a:extLst>
              <a:ext uri="{FF2B5EF4-FFF2-40B4-BE49-F238E27FC236}">
                <a16:creationId xmlns:a16="http://schemas.microsoft.com/office/drawing/2014/main" id="{2D6A4781-1AF5-6543-B0BD-4796438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7482" name="Text Box 262">
            <a:extLst>
              <a:ext uri="{FF2B5EF4-FFF2-40B4-BE49-F238E27FC236}">
                <a16:creationId xmlns:a16="http://schemas.microsoft.com/office/drawing/2014/main" id="{8F3F907D-2252-D14E-A0D1-7B45AEF2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graphicFrame>
        <p:nvGraphicFramePr>
          <p:cNvPr id="6446" name="Group 302">
            <a:extLst>
              <a:ext uri="{FF2B5EF4-FFF2-40B4-BE49-F238E27FC236}">
                <a16:creationId xmlns:a16="http://schemas.microsoft.com/office/drawing/2014/main" id="{8CE25800-B20F-B94B-85A7-1A5CF6014554}"/>
              </a:ext>
            </a:extLst>
          </p:cNvPr>
          <p:cNvGraphicFramePr>
            <a:graphicFrameLocks noGrp="1"/>
          </p:cNvGraphicFramePr>
          <p:nvPr/>
        </p:nvGraphicFramePr>
        <p:xfrm>
          <a:off x="7132638" y="4251325"/>
          <a:ext cx="1646237" cy="131127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Value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Toggle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09" name="Text Box 303">
            <a:extLst>
              <a:ext uri="{FF2B5EF4-FFF2-40B4-BE49-F238E27FC236}">
                <a16:creationId xmlns:a16="http://schemas.microsoft.com/office/drawing/2014/main" id="{A832F44F-68A0-0D4B-BBA7-70A96713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5408613"/>
            <a:ext cx="722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JK Flip Flop</a:t>
            </a:r>
          </a:p>
        </p:txBody>
      </p:sp>
      <p:sp>
        <p:nvSpPr>
          <p:cNvPr id="17510" name="Oval 304">
            <a:extLst>
              <a:ext uri="{FF2B5EF4-FFF2-40B4-BE49-F238E27FC236}">
                <a16:creationId xmlns:a16="http://schemas.microsoft.com/office/drawing/2014/main" id="{9117E678-A4A8-524C-AA6D-55D25E7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235575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511" name="Text Box 305">
            <a:extLst>
              <a:ext uri="{FF2B5EF4-FFF2-40B4-BE49-F238E27FC236}">
                <a16:creationId xmlns:a16="http://schemas.microsoft.com/office/drawing/2014/main" id="{18389B1D-6151-2649-95AD-F92D9A4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5165725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7512" name="Group 321">
            <a:extLst>
              <a:ext uri="{FF2B5EF4-FFF2-40B4-BE49-F238E27FC236}">
                <a16:creationId xmlns:a16="http://schemas.microsoft.com/office/drawing/2014/main" id="{D6A742BC-58A2-704B-B462-E3AB9CF414BB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35338"/>
            <a:ext cx="1371600" cy="1554162"/>
            <a:chOff x="919" y="2101"/>
            <a:chExt cx="864" cy="979"/>
          </a:xfrm>
        </p:grpSpPr>
        <p:grpSp>
          <p:nvGrpSpPr>
            <p:cNvPr id="17641" name="Group 317">
              <a:extLst>
                <a:ext uri="{FF2B5EF4-FFF2-40B4-BE49-F238E27FC236}">
                  <a16:creationId xmlns:a16="http://schemas.microsoft.com/office/drawing/2014/main" id="{94C02619-4A2F-1F40-BED2-0B0A88E6E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2101"/>
              <a:ext cx="864" cy="979"/>
              <a:chOff x="922" y="2140"/>
              <a:chExt cx="864" cy="979"/>
            </a:xfrm>
          </p:grpSpPr>
          <p:grpSp>
            <p:nvGrpSpPr>
              <p:cNvPr id="17643" name="Group 31">
                <a:extLst>
                  <a:ext uri="{FF2B5EF4-FFF2-40B4-BE49-F238E27FC236}">
                    <a16:creationId xmlns:a16="http://schemas.microsoft.com/office/drawing/2014/main" id="{8972F858-5EEA-5045-8FF1-8181B6F42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2140"/>
                <a:ext cx="864" cy="979"/>
                <a:chOff x="2765" y="1584"/>
                <a:chExt cx="864" cy="979"/>
              </a:xfrm>
            </p:grpSpPr>
            <p:sp>
              <p:nvSpPr>
                <p:cNvPr id="17645" name="Line 5">
                  <a:extLst>
                    <a:ext uri="{FF2B5EF4-FFF2-40B4-BE49-F238E27FC236}">
                      <a16:creationId xmlns:a16="http://schemas.microsoft.com/office/drawing/2014/main" id="{9D8F1766-37E2-F640-8FD2-85E9B25C3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1757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6" name="Line 6">
                  <a:extLst>
                    <a:ext uri="{FF2B5EF4-FFF2-40B4-BE49-F238E27FC236}">
                      <a16:creationId xmlns:a16="http://schemas.microsoft.com/office/drawing/2014/main" id="{A3638C3D-E070-8640-B0C1-2C328988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1642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7" name="Line 7">
                  <a:extLst>
                    <a:ext uri="{FF2B5EF4-FFF2-40B4-BE49-F238E27FC236}">
                      <a16:creationId xmlns:a16="http://schemas.microsoft.com/office/drawing/2014/main" id="{F674F872-A139-764D-BC41-FDD1C54A8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1" y="187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8" name="Oval 8">
                  <a:extLst>
                    <a:ext uri="{FF2B5EF4-FFF2-40B4-BE49-F238E27FC236}">
                      <a16:creationId xmlns:a16="http://schemas.microsoft.com/office/drawing/2014/main" id="{677988F6-8307-3B45-BD26-2BCF5C376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172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49" name="Group 10">
                  <a:extLst>
                    <a:ext uri="{FF2B5EF4-FFF2-40B4-BE49-F238E27FC236}">
                      <a16:creationId xmlns:a16="http://schemas.microsoft.com/office/drawing/2014/main" id="{24B94098-7DD4-EA4F-8A74-2BF2A1B730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1584"/>
                  <a:ext cx="380" cy="346"/>
                  <a:chOff x="2477" y="3542"/>
                  <a:chExt cx="288" cy="346"/>
                </a:xfrm>
              </p:grpSpPr>
              <p:sp>
                <p:nvSpPr>
                  <p:cNvPr id="17665" name="Freeform 11">
                    <a:extLst>
                      <a:ext uri="{FF2B5EF4-FFF2-40B4-BE49-F238E27FC236}">
                        <a16:creationId xmlns:a16="http://schemas.microsoft.com/office/drawing/2014/main" id="{77C8E788-2818-C548-AFFD-ECC1A3903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6" name="Freeform 12">
                    <a:extLst>
                      <a:ext uri="{FF2B5EF4-FFF2-40B4-BE49-F238E27FC236}">
                        <a16:creationId xmlns:a16="http://schemas.microsoft.com/office/drawing/2014/main" id="{9064420C-D946-4B4D-A3A1-E4F2C34D1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0" name="Freeform 13">
                  <a:extLst>
                    <a:ext uri="{FF2B5EF4-FFF2-40B4-BE49-F238E27FC236}">
                      <a16:creationId xmlns:a16="http://schemas.microsoft.com/office/drawing/2014/main" id="{C051F001-85ED-2C4E-94CE-DBFC2D686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1584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1" name="Line 15">
                  <a:extLst>
                    <a:ext uri="{FF2B5EF4-FFF2-40B4-BE49-F238E27FC236}">
                      <a16:creationId xmlns:a16="http://schemas.microsoft.com/office/drawing/2014/main" id="{7FC7FA0E-F3FE-1240-9040-13FF67022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2390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2" name="Line 16">
                  <a:extLst>
                    <a:ext uri="{FF2B5EF4-FFF2-40B4-BE49-F238E27FC236}">
                      <a16:creationId xmlns:a16="http://schemas.microsoft.com/office/drawing/2014/main" id="{CFD4476D-9BB6-5C4B-A3CF-11E56B711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27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3" name="Line 17">
                  <a:extLst>
                    <a:ext uri="{FF2B5EF4-FFF2-40B4-BE49-F238E27FC236}">
                      <a16:creationId xmlns:a16="http://schemas.microsoft.com/office/drawing/2014/main" id="{1296E1AA-238B-B345-AF5B-9002A5C12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5" y="2505"/>
                  <a:ext cx="23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4" name="Oval 18">
                  <a:extLst>
                    <a:ext uri="{FF2B5EF4-FFF2-40B4-BE49-F238E27FC236}">
                      <a16:creationId xmlns:a16="http://schemas.microsoft.com/office/drawing/2014/main" id="{36310E7C-3A80-DB4C-B2F3-451076816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2360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55" name="Group 20">
                  <a:extLst>
                    <a:ext uri="{FF2B5EF4-FFF2-40B4-BE49-F238E27FC236}">
                      <a16:creationId xmlns:a16="http://schemas.microsoft.com/office/drawing/2014/main" id="{6E05E6A9-0D70-E54B-A04E-5E59FAEBD1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2217"/>
                  <a:ext cx="380" cy="346"/>
                  <a:chOff x="2477" y="3542"/>
                  <a:chExt cx="288" cy="346"/>
                </a:xfrm>
              </p:grpSpPr>
              <p:sp>
                <p:nvSpPr>
                  <p:cNvPr id="17663" name="Freeform 21">
                    <a:extLst>
                      <a:ext uri="{FF2B5EF4-FFF2-40B4-BE49-F238E27FC236}">
                        <a16:creationId xmlns:a16="http://schemas.microsoft.com/office/drawing/2014/main" id="{5F213852-B9CC-CD4C-958E-45CD035EF4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4" name="Freeform 22">
                    <a:extLst>
                      <a:ext uri="{FF2B5EF4-FFF2-40B4-BE49-F238E27FC236}">
                        <a16:creationId xmlns:a16="http://schemas.microsoft.com/office/drawing/2014/main" id="{BA3E72EC-AED1-8F45-A629-38E618929C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6" name="Freeform 23">
                  <a:extLst>
                    <a:ext uri="{FF2B5EF4-FFF2-40B4-BE49-F238E27FC236}">
                      <a16:creationId xmlns:a16="http://schemas.microsoft.com/office/drawing/2014/main" id="{F021E0E1-D8F7-AE48-A009-9FA1E5390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2217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7" name="Freeform 25">
                  <a:extLst>
                    <a:ext uri="{FF2B5EF4-FFF2-40B4-BE49-F238E27FC236}">
                      <a16:creationId xmlns:a16="http://schemas.microsoft.com/office/drawing/2014/main" id="{C1CED6D3-B30E-314F-8D7F-3FEFDC58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1757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8" name="Freeform 26">
                  <a:extLst>
                    <a:ext uri="{FF2B5EF4-FFF2-40B4-BE49-F238E27FC236}">
                      <a16:creationId xmlns:a16="http://schemas.microsoft.com/office/drawing/2014/main" id="{F21552D5-BF78-5A47-AEA9-754E172A9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80" y="1872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9" name="Text Box 27">
                  <a:extLst>
                    <a:ext uri="{FF2B5EF4-FFF2-40B4-BE49-F238E27FC236}">
                      <a16:creationId xmlns:a16="http://schemas.microsoft.com/office/drawing/2014/main" id="{92E56D1D-0E30-3C4E-B647-0C9405A35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5" y="1618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  <p:sp>
              <p:nvSpPr>
                <p:cNvPr id="17660" name="Text Box 28">
                  <a:extLst>
                    <a:ext uri="{FF2B5EF4-FFF2-40B4-BE49-F238E27FC236}">
                      <a16:creationId xmlns:a16="http://schemas.microsoft.com/office/drawing/2014/main" id="{EEAE6C30-1C3D-A54C-A329-C12EEF4ADB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6" y="2390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661" name="Text Box 29">
                  <a:extLst>
                    <a:ext uri="{FF2B5EF4-FFF2-40B4-BE49-F238E27FC236}">
                      <a16:creationId xmlns:a16="http://schemas.microsoft.com/office/drawing/2014/main" id="{9CE5A795-53BD-1A46-82F3-CAD9348B58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2" y="1751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662" name="Text Box 30">
                  <a:extLst>
                    <a:ext uri="{FF2B5EF4-FFF2-40B4-BE49-F238E27FC236}">
                      <a16:creationId xmlns:a16="http://schemas.microsoft.com/office/drawing/2014/main" id="{86FD313F-8EFD-8740-82C7-E4AB17DDEF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227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</p:grpSp>
          <p:sp>
            <p:nvSpPr>
              <p:cNvPr id="17644" name="Freeform 311">
                <a:extLst>
                  <a:ext uri="{FF2B5EF4-FFF2-40B4-BE49-F238E27FC236}">
                    <a16:creationId xmlns:a16="http://schemas.microsoft.com/office/drawing/2014/main" id="{A4DE6121-48BD-7B40-931E-0367CFE63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" y="2196"/>
                <a:ext cx="801" cy="867"/>
              </a:xfrm>
              <a:custGeom>
                <a:avLst/>
                <a:gdLst>
                  <a:gd name="T0" fmla="*/ 0 w 801"/>
                  <a:gd name="T1" fmla="*/ 0 h 867"/>
                  <a:gd name="T2" fmla="*/ 795 w 801"/>
                  <a:gd name="T3" fmla="*/ 114 h 867"/>
                  <a:gd name="T4" fmla="*/ 801 w 801"/>
                  <a:gd name="T5" fmla="*/ 750 h 867"/>
                  <a:gd name="T6" fmla="*/ 0 w 801"/>
                  <a:gd name="T7" fmla="*/ 867 h 867"/>
                  <a:gd name="T8" fmla="*/ 0 w 801"/>
                  <a:gd name="T9" fmla="*/ 0 h 8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867"/>
                  <a:gd name="T17" fmla="*/ 801 w 801"/>
                  <a:gd name="T18" fmla="*/ 867 h 8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867">
                    <a:moveTo>
                      <a:pt x="0" y="0"/>
                    </a:moveTo>
                    <a:lnTo>
                      <a:pt x="795" y="114"/>
                    </a:lnTo>
                    <a:lnTo>
                      <a:pt x="801" y="750"/>
                    </a:lnTo>
                    <a:lnTo>
                      <a:pt x="0" y="86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42" name="Freeform 320">
              <a:extLst>
                <a:ext uri="{FF2B5EF4-FFF2-40B4-BE49-F238E27FC236}">
                  <a16:creationId xmlns:a16="http://schemas.microsoft.com/office/drawing/2014/main" id="{EC027941-066D-434C-B18D-12589B0A0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2160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3" name="Group 325">
            <a:extLst>
              <a:ext uri="{FF2B5EF4-FFF2-40B4-BE49-F238E27FC236}">
                <a16:creationId xmlns:a16="http://schemas.microsoft.com/office/drawing/2014/main" id="{02F7CBCD-ACEB-DD41-8E93-35664400807E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322388"/>
            <a:ext cx="1404938" cy="1554162"/>
            <a:chOff x="904" y="833"/>
            <a:chExt cx="885" cy="979"/>
          </a:xfrm>
        </p:grpSpPr>
        <p:grpSp>
          <p:nvGrpSpPr>
            <p:cNvPr id="17613" name="Group 80">
              <a:extLst>
                <a:ext uri="{FF2B5EF4-FFF2-40B4-BE49-F238E27FC236}">
                  <a16:creationId xmlns:a16="http://schemas.microsoft.com/office/drawing/2014/main" id="{AA84F1E1-92F4-D147-862F-3EC4F1D3E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7615" name="Line 44">
                <a:extLst>
                  <a:ext uri="{FF2B5EF4-FFF2-40B4-BE49-F238E27FC236}">
                    <a16:creationId xmlns:a16="http://schemas.microsoft.com/office/drawing/2014/main" id="{BECADB30-F3A4-D74C-A944-3E255C4B8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45">
                <a:extLst>
                  <a:ext uri="{FF2B5EF4-FFF2-40B4-BE49-F238E27FC236}">
                    <a16:creationId xmlns:a16="http://schemas.microsoft.com/office/drawing/2014/main" id="{876F7EE1-3E05-B74E-BB8F-A0F79B3DE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46">
                <a:extLst>
                  <a:ext uri="{FF2B5EF4-FFF2-40B4-BE49-F238E27FC236}">
                    <a16:creationId xmlns:a16="http://schemas.microsoft.com/office/drawing/2014/main" id="{A15B0613-C06F-1C49-A173-C2AFDE43A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52">
                <a:extLst>
                  <a:ext uri="{FF2B5EF4-FFF2-40B4-BE49-F238E27FC236}">
                    <a16:creationId xmlns:a16="http://schemas.microsoft.com/office/drawing/2014/main" id="{D3F65176-4443-314F-A6D2-0E9F9002D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53">
                <a:extLst>
                  <a:ext uri="{FF2B5EF4-FFF2-40B4-BE49-F238E27FC236}">
                    <a16:creationId xmlns:a16="http://schemas.microsoft.com/office/drawing/2014/main" id="{144DFEA5-6E32-014D-A40A-DD770F9A5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54">
                <a:extLst>
                  <a:ext uri="{FF2B5EF4-FFF2-40B4-BE49-F238E27FC236}">
                    <a16:creationId xmlns:a16="http://schemas.microsoft.com/office/drawing/2014/main" id="{7D402530-8988-184D-ACFA-8690A4F28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Freeform 60">
                <a:extLst>
                  <a:ext uri="{FF2B5EF4-FFF2-40B4-BE49-F238E27FC236}">
                    <a16:creationId xmlns:a16="http://schemas.microsoft.com/office/drawing/2014/main" id="{8CF0832C-220E-2244-9B78-37B7EF10D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Freeform 61">
                <a:extLst>
                  <a:ext uri="{FF2B5EF4-FFF2-40B4-BE49-F238E27FC236}">
                    <a16:creationId xmlns:a16="http://schemas.microsoft.com/office/drawing/2014/main" id="{86990A06-0D2A-134A-A672-2D1021970C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3" name="Text Box 62">
                <a:extLst>
                  <a:ext uri="{FF2B5EF4-FFF2-40B4-BE49-F238E27FC236}">
                    <a16:creationId xmlns:a16="http://schemas.microsoft.com/office/drawing/2014/main" id="{C5927F51-27C5-2E4A-B9CF-524BE8669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24" name="Text Box 63">
                <a:extLst>
                  <a:ext uri="{FF2B5EF4-FFF2-40B4-BE49-F238E27FC236}">
                    <a16:creationId xmlns:a16="http://schemas.microsoft.com/office/drawing/2014/main" id="{68D8A152-6048-CB42-ACC3-5C1553D4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  <p:sp>
            <p:nvSpPr>
              <p:cNvPr id="17625" name="Text Box 64">
                <a:extLst>
                  <a:ext uri="{FF2B5EF4-FFF2-40B4-BE49-F238E27FC236}">
                    <a16:creationId xmlns:a16="http://schemas.microsoft.com/office/drawing/2014/main" id="{A89DF8D0-6FA2-A946-9D7B-EB9712F88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26" name="Text Box 65">
                <a:extLst>
                  <a:ext uri="{FF2B5EF4-FFF2-40B4-BE49-F238E27FC236}">
                    <a16:creationId xmlns:a16="http://schemas.microsoft.com/office/drawing/2014/main" id="{A065C498-6025-274D-8A61-CAF45EB9E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627" name="Group 66">
                <a:extLst>
                  <a:ext uri="{FF2B5EF4-FFF2-40B4-BE49-F238E27FC236}">
                    <a16:creationId xmlns:a16="http://schemas.microsoft.com/office/drawing/2014/main" id="{F4E396B2-8FEC-F54E-A1F6-8BBA840F7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17635" name="Group 67">
                  <a:extLst>
                    <a:ext uri="{FF2B5EF4-FFF2-40B4-BE49-F238E27FC236}">
                      <a16:creationId xmlns:a16="http://schemas.microsoft.com/office/drawing/2014/main" id="{CD8E35D3-F0A2-CF4F-899A-AA200EBBA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7" name="AutoShape 68">
                    <a:extLst>
                      <a:ext uri="{FF2B5EF4-FFF2-40B4-BE49-F238E27FC236}">
                        <a16:creationId xmlns:a16="http://schemas.microsoft.com/office/drawing/2014/main" id="{86E3DBD0-DAED-5543-B0DE-2722BA5E8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8" name="Line 69">
                    <a:extLst>
                      <a:ext uri="{FF2B5EF4-FFF2-40B4-BE49-F238E27FC236}">
                        <a16:creationId xmlns:a16="http://schemas.microsoft.com/office/drawing/2014/main" id="{A9CD57AF-E67B-2747-ACD3-15575CC28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9" name="Line 70">
                    <a:extLst>
                      <a:ext uri="{FF2B5EF4-FFF2-40B4-BE49-F238E27FC236}">
                        <a16:creationId xmlns:a16="http://schemas.microsoft.com/office/drawing/2014/main" id="{153DE070-0431-DE4D-9A78-4875A0775A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40" name="Line 71">
                    <a:extLst>
                      <a:ext uri="{FF2B5EF4-FFF2-40B4-BE49-F238E27FC236}">
                        <a16:creationId xmlns:a16="http://schemas.microsoft.com/office/drawing/2014/main" id="{C574831D-9FDB-0044-8D92-753688FEF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6" name="Oval 72">
                  <a:extLst>
                    <a:ext uri="{FF2B5EF4-FFF2-40B4-BE49-F238E27FC236}">
                      <a16:creationId xmlns:a16="http://schemas.microsoft.com/office/drawing/2014/main" id="{A294A91C-EC7C-3D44-919A-571113D69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628" name="Group 73">
                <a:extLst>
                  <a:ext uri="{FF2B5EF4-FFF2-40B4-BE49-F238E27FC236}">
                    <a16:creationId xmlns:a16="http://schemas.microsoft.com/office/drawing/2014/main" id="{D774F712-56AC-2B48-9460-911335C0C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17629" name="Group 74">
                  <a:extLst>
                    <a:ext uri="{FF2B5EF4-FFF2-40B4-BE49-F238E27FC236}">
                      <a16:creationId xmlns:a16="http://schemas.microsoft.com/office/drawing/2014/main" id="{36FF5C14-2BDA-F043-BCD3-D42E01586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1" name="AutoShape 75">
                    <a:extLst>
                      <a:ext uri="{FF2B5EF4-FFF2-40B4-BE49-F238E27FC236}">
                        <a16:creationId xmlns:a16="http://schemas.microsoft.com/office/drawing/2014/main" id="{7A3CF631-5E92-4B48-B413-40DFD6598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2" name="Line 76">
                    <a:extLst>
                      <a:ext uri="{FF2B5EF4-FFF2-40B4-BE49-F238E27FC236}">
                        <a16:creationId xmlns:a16="http://schemas.microsoft.com/office/drawing/2014/main" id="{49497896-129A-9742-93B8-ACBAB313C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3" name="Line 77">
                    <a:extLst>
                      <a:ext uri="{FF2B5EF4-FFF2-40B4-BE49-F238E27FC236}">
                        <a16:creationId xmlns:a16="http://schemas.microsoft.com/office/drawing/2014/main" id="{14BE8683-A51D-1047-BAAF-740BF5715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4" name="Line 78">
                    <a:extLst>
                      <a:ext uri="{FF2B5EF4-FFF2-40B4-BE49-F238E27FC236}">
                        <a16:creationId xmlns:a16="http://schemas.microsoft.com/office/drawing/2014/main" id="{537864F3-D568-8647-AD5E-3B2912F45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0" name="Oval 79">
                  <a:extLst>
                    <a:ext uri="{FF2B5EF4-FFF2-40B4-BE49-F238E27FC236}">
                      <a16:creationId xmlns:a16="http://schemas.microsoft.com/office/drawing/2014/main" id="{1A13114A-6318-3C40-941A-7886F2879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7614" name="Freeform 324">
              <a:extLst>
                <a:ext uri="{FF2B5EF4-FFF2-40B4-BE49-F238E27FC236}">
                  <a16:creationId xmlns:a16="http://schemas.microsoft.com/office/drawing/2014/main" id="{71FFF953-9E2F-A440-ADA3-4CC26B73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4" name="Group 327">
            <a:extLst>
              <a:ext uri="{FF2B5EF4-FFF2-40B4-BE49-F238E27FC236}">
                <a16:creationId xmlns:a16="http://schemas.microsoft.com/office/drawing/2014/main" id="{E4F47F6B-D230-AC4B-8500-624222C7C30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1641475"/>
            <a:ext cx="771525" cy="914400"/>
            <a:chOff x="300" y="1034"/>
            <a:chExt cx="486" cy="576"/>
          </a:xfrm>
        </p:grpSpPr>
        <p:grpSp>
          <p:nvGrpSpPr>
            <p:cNvPr id="17606" name="Group 306">
              <a:extLst>
                <a:ext uri="{FF2B5EF4-FFF2-40B4-BE49-F238E27FC236}">
                  <a16:creationId xmlns:a16="http://schemas.microsoft.com/office/drawing/2014/main" id="{EF3FA62D-FA57-9D43-948A-03523B53F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034"/>
              <a:ext cx="486" cy="576"/>
              <a:chOff x="288" y="1046"/>
              <a:chExt cx="486" cy="576"/>
            </a:xfrm>
          </p:grpSpPr>
          <p:sp>
            <p:nvSpPr>
              <p:cNvPr id="17608" name="Rectangle 82">
                <a:extLst>
                  <a:ext uri="{FF2B5EF4-FFF2-40B4-BE49-F238E27FC236}">
                    <a16:creationId xmlns:a16="http://schemas.microsoft.com/office/drawing/2014/main" id="{5645BBE1-13AF-284C-B6F8-B860F383A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1046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609" name="Text Box 83">
                <a:extLst>
                  <a:ext uri="{FF2B5EF4-FFF2-40B4-BE49-F238E27FC236}">
                    <a16:creationId xmlns:a16="http://schemas.microsoft.com/office/drawing/2014/main" id="{10176BA4-DC11-2242-AD84-FBBA317E5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141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10" name="Text Box 84">
                <a:extLst>
                  <a:ext uri="{FF2B5EF4-FFF2-40B4-BE49-F238E27FC236}">
                    <a16:creationId xmlns:a16="http://schemas.microsoft.com/office/drawing/2014/main" id="{E85C644D-5E99-0547-9B36-5EFC961F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14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11" name="Text Box 85">
                <a:extLst>
                  <a:ext uri="{FF2B5EF4-FFF2-40B4-BE49-F238E27FC236}">
                    <a16:creationId xmlns:a16="http://schemas.microsoft.com/office/drawing/2014/main" id="{9B63B1F8-18D5-2C43-B374-15B620590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409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612" name="Text Box 86">
                <a:extLst>
                  <a:ext uri="{FF2B5EF4-FFF2-40B4-BE49-F238E27FC236}">
                    <a16:creationId xmlns:a16="http://schemas.microsoft.com/office/drawing/2014/main" id="{4478B9E0-3C7A-8549-A01F-E5DC08BC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09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</p:grpSp>
        <p:sp>
          <p:nvSpPr>
            <p:cNvPr id="17607" name="Freeform 326">
              <a:extLst>
                <a:ext uri="{FF2B5EF4-FFF2-40B4-BE49-F238E27FC236}">
                  <a16:creationId xmlns:a16="http://schemas.microsoft.com/office/drawing/2014/main" id="{7DF384C6-FC98-3A43-94F9-8E70D652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1181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88"/>
                <a:gd name="T17" fmla="*/ 403 w 40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5" name="Group 329">
            <a:extLst>
              <a:ext uri="{FF2B5EF4-FFF2-40B4-BE49-F238E27FC236}">
                <a16:creationId xmlns:a16="http://schemas.microsoft.com/office/drawing/2014/main" id="{0A5A7A49-FF22-7549-A370-23E1D3451B9D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685800"/>
            <a:ext cx="2560637" cy="1920875"/>
            <a:chOff x="3917" y="432"/>
            <a:chExt cx="1613" cy="1210"/>
          </a:xfrm>
        </p:grpSpPr>
        <p:grpSp>
          <p:nvGrpSpPr>
            <p:cNvPr id="17565" name="Group 218">
              <a:extLst>
                <a:ext uri="{FF2B5EF4-FFF2-40B4-BE49-F238E27FC236}">
                  <a16:creationId xmlns:a16="http://schemas.microsoft.com/office/drawing/2014/main" id="{7E0D7A6F-60BD-DE40-8A2F-95102C0CC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432"/>
              <a:ext cx="1613" cy="1210"/>
              <a:chOff x="3917" y="144"/>
              <a:chExt cx="1613" cy="1210"/>
            </a:xfrm>
          </p:grpSpPr>
          <p:sp>
            <p:nvSpPr>
              <p:cNvPr id="17567" name="Line 166">
                <a:extLst>
                  <a:ext uri="{FF2B5EF4-FFF2-40B4-BE49-F238E27FC236}">
                    <a16:creationId xmlns:a16="http://schemas.microsoft.com/office/drawing/2014/main" id="{3A867125-A4A1-7B48-A6E9-42AD77EB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167">
                <a:extLst>
                  <a:ext uri="{FF2B5EF4-FFF2-40B4-BE49-F238E27FC236}">
                    <a16:creationId xmlns:a16="http://schemas.microsoft.com/office/drawing/2014/main" id="{8C86DA2B-539E-8943-A972-5BEF9860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168">
                <a:extLst>
                  <a:ext uri="{FF2B5EF4-FFF2-40B4-BE49-F238E27FC236}">
                    <a16:creationId xmlns:a16="http://schemas.microsoft.com/office/drawing/2014/main" id="{B995BA2D-9EF1-4A4B-B58F-D2E77397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169">
                <a:extLst>
                  <a:ext uri="{FF2B5EF4-FFF2-40B4-BE49-F238E27FC236}">
                    <a16:creationId xmlns:a16="http://schemas.microsoft.com/office/drawing/2014/main" id="{236E335F-2592-3949-BD4B-F2ED36843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170">
                <a:extLst>
                  <a:ext uri="{FF2B5EF4-FFF2-40B4-BE49-F238E27FC236}">
                    <a16:creationId xmlns:a16="http://schemas.microsoft.com/office/drawing/2014/main" id="{9E0FFD4D-F354-C841-A4A1-CB4C52DC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1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171">
                <a:extLst>
                  <a:ext uri="{FF2B5EF4-FFF2-40B4-BE49-F238E27FC236}">
                    <a16:creationId xmlns:a16="http://schemas.microsoft.com/office/drawing/2014/main" id="{00AE1A72-3486-9D40-ADA0-FCEB5358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6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172">
                <a:extLst>
                  <a:ext uri="{FF2B5EF4-FFF2-40B4-BE49-F238E27FC236}">
                    <a16:creationId xmlns:a16="http://schemas.microsoft.com/office/drawing/2014/main" id="{234304D4-3F8A-F645-89DE-DDAEE4EBC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Freeform 173">
                <a:extLst>
                  <a:ext uri="{FF2B5EF4-FFF2-40B4-BE49-F238E27FC236}">
                    <a16:creationId xmlns:a16="http://schemas.microsoft.com/office/drawing/2014/main" id="{7785032B-0C3C-6A48-B519-299071FBAC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Text Box 174">
                <a:extLst>
                  <a:ext uri="{FF2B5EF4-FFF2-40B4-BE49-F238E27FC236}">
                    <a16:creationId xmlns:a16="http://schemas.microsoft.com/office/drawing/2014/main" id="{7CA0BDCD-6187-F648-B2BB-4FD83C9B1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202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7576" name="Text Box 175">
                <a:extLst>
                  <a:ext uri="{FF2B5EF4-FFF2-40B4-BE49-F238E27FC236}">
                    <a16:creationId xmlns:a16="http://schemas.microsoft.com/office/drawing/2014/main" id="{9136BE83-88B8-A44A-BCE4-3EBB25A5A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181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  <p:sp>
            <p:nvSpPr>
              <p:cNvPr id="17577" name="Text Box 176">
                <a:extLst>
                  <a:ext uri="{FF2B5EF4-FFF2-40B4-BE49-F238E27FC236}">
                    <a16:creationId xmlns:a16="http://schemas.microsoft.com/office/drawing/2014/main" id="{1C53C1B2-E48C-D34F-88C6-70B85B6F5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78" name="Text Box 177">
                <a:extLst>
                  <a:ext uri="{FF2B5EF4-FFF2-40B4-BE49-F238E27FC236}">
                    <a16:creationId xmlns:a16="http://schemas.microsoft.com/office/drawing/2014/main" id="{2289EB1C-D97A-5743-AD82-A8293BBF4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579" name="Group 178">
                <a:extLst>
                  <a:ext uri="{FF2B5EF4-FFF2-40B4-BE49-F238E27FC236}">
                    <a16:creationId xmlns:a16="http://schemas.microsoft.com/office/drawing/2014/main" id="{924E9064-B48D-4548-A4F7-18AC3CB1E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259"/>
                <a:ext cx="576" cy="346"/>
                <a:chOff x="1037" y="2966"/>
                <a:chExt cx="576" cy="346"/>
              </a:xfrm>
            </p:grpSpPr>
            <p:grpSp>
              <p:nvGrpSpPr>
                <p:cNvPr id="17600" name="Group 179">
                  <a:extLst>
                    <a:ext uri="{FF2B5EF4-FFF2-40B4-BE49-F238E27FC236}">
                      <a16:creationId xmlns:a16="http://schemas.microsoft.com/office/drawing/2014/main" id="{6CC60E3A-FB05-974D-B763-FE853AA411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02" name="AutoShape 180">
                    <a:extLst>
                      <a:ext uri="{FF2B5EF4-FFF2-40B4-BE49-F238E27FC236}">
                        <a16:creationId xmlns:a16="http://schemas.microsoft.com/office/drawing/2014/main" id="{A503A21F-BC5F-8F4E-99FE-AD0A62209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03" name="Line 181">
                    <a:extLst>
                      <a:ext uri="{FF2B5EF4-FFF2-40B4-BE49-F238E27FC236}">
                        <a16:creationId xmlns:a16="http://schemas.microsoft.com/office/drawing/2014/main" id="{97113778-5295-7B45-B932-799F5272E0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4" name="Line 182">
                    <a:extLst>
                      <a:ext uri="{FF2B5EF4-FFF2-40B4-BE49-F238E27FC236}">
                        <a16:creationId xmlns:a16="http://schemas.microsoft.com/office/drawing/2014/main" id="{B3C8B152-2550-834C-AE58-3671144A0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5" name="Line 183">
                    <a:extLst>
                      <a:ext uri="{FF2B5EF4-FFF2-40B4-BE49-F238E27FC236}">
                        <a16:creationId xmlns:a16="http://schemas.microsoft.com/office/drawing/2014/main" id="{23B4A160-1E54-E841-BE70-845ACC04D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01" name="Oval 184">
                  <a:extLst>
                    <a:ext uri="{FF2B5EF4-FFF2-40B4-BE49-F238E27FC236}">
                      <a16:creationId xmlns:a16="http://schemas.microsoft.com/office/drawing/2014/main" id="{B811AAFB-78F5-AE4B-9644-7B4E1728A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580" name="Group 185">
                <a:extLst>
                  <a:ext uri="{FF2B5EF4-FFF2-40B4-BE49-F238E27FC236}">
                    <a16:creationId xmlns:a16="http://schemas.microsoft.com/office/drawing/2014/main" id="{66B5CBB6-8E70-9445-865D-BBAB624A3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892"/>
                <a:ext cx="576" cy="346"/>
                <a:chOff x="1037" y="2966"/>
                <a:chExt cx="576" cy="346"/>
              </a:xfrm>
            </p:grpSpPr>
            <p:grpSp>
              <p:nvGrpSpPr>
                <p:cNvPr id="17594" name="Group 186">
                  <a:extLst>
                    <a:ext uri="{FF2B5EF4-FFF2-40B4-BE49-F238E27FC236}">
                      <a16:creationId xmlns:a16="http://schemas.microsoft.com/office/drawing/2014/main" id="{CA854EBD-CE5B-D543-8361-F59C00C904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596" name="AutoShape 187">
                    <a:extLst>
                      <a:ext uri="{FF2B5EF4-FFF2-40B4-BE49-F238E27FC236}">
                        <a16:creationId xmlns:a16="http://schemas.microsoft.com/office/drawing/2014/main" id="{383BAA9D-517F-EF4F-9DD9-D1D5C931B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597" name="Line 188">
                    <a:extLst>
                      <a:ext uri="{FF2B5EF4-FFF2-40B4-BE49-F238E27FC236}">
                        <a16:creationId xmlns:a16="http://schemas.microsoft.com/office/drawing/2014/main" id="{BF241A83-0275-C94F-9410-0E8B5A501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8" name="Line 189">
                    <a:extLst>
                      <a:ext uri="{FF2B5EF4-FFF2-40B4-BE49-F238E27FC236}">
                        <a16:creationId xmlns:a16="http://schemas.microsoft.com/office/drawing/2014/main" id="{22C94248-BE75-DD4C-8D06-749EBBF35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90">
                    <a:extLst>
                      <a:ext uri="{FF2B5EF4-FFF2-40B4-BE49-F238E27FC236}">
                        <a16:creationId xmlns:a16="http://schemas.microsoft.com/office/drawing/2014/main" id="{E84F1549-C7E1-3F42-B307-5033C14FFA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95" name="Oval 191">
                  <a:extLst>
                    <a:ext uri="{FF2B5EF4-FFF2-40B4-BE49-F238E27FC236}">
                      <a16:creationId xmlns:a16="http://schemas.microsoft.com/office/drawing/2014/main" id="{2E06A7AA-57F9-844F-B5AE-C4B3029F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581" name="AutoShape 203">
                <a:extLst>
                  <a:ext uri="{FF2B5EF4-FFF2-40B4-BE49-F238E27FC236}">
                    <a16:creationId xmlns:a16="http://schemas.microsoft.com/office/drawing/2014/main" id="{5CF1378C-93E5-9148-986C-46B57AB85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44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2" name="Line 204">
                <a:extLst>
                  <a:ext uri="{FF2B5EF4-FFF2-40B4-BE49-F238E27FC236}">
                    <a16:creationId xmlns:a16="http://schemas.microsoft.com/office/drawing/2014/main" id="{2E27A1C1-9F16-C446-873C-9EC1F96C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205">
                <a:extLst>
                  <a:ext uri="{FF2B5EF4-FFF2-40B4-BE49-F238E27FC236}">
                    <a16:creationId xmlns:a16="http://schemas.microsoft.com/office/drawing/2014/main" id="{B43E23FC-CA4C-984E-9885-71E4F086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0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206">
                <a:extLst>
                  <a:ext uri="{FF2B5EF4-FFF2-40B4-BE49-F238E27FC236}">
                    <a16:creationId xmlns:a16="http://schemas.microsoft.com/office/drawing/2014/main" id="{535279BB-ABA6-864A-A0C5-05A1CCD8D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Oval 207">
                <a:extLst>
                  <a:ext uri="{FF2B5EF4-FFF2-40B4-BE49-F238E27FC236}">
                    <a16:creationId xmlns:a16="http://schemas.microsoft.com/office/drawing/2014/main" id="{E7404C72-4781-5441-9244-2C16D9D9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28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6" name="AutoShape 210">
                <a:extLst>
                  <a:ext uri="{FF2B5EF4-FFF2-40B4-BE49-F238E27FC236}">
                    <a16:creationId xmlns:a16="http://schemas.microsoft.com/office/drawing/2014/main" id="{B7620FBC-32DF-C347-9ECE-F9C94490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008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7" name="Line 211">
                <a:extLst>
                  <a:ext uri="{FF2B5EF4-FFF2-40B4-BE49-F238E27FC236}">
                    <a16:creationId xmlns:a16="http://schemas.microsoft.com/office/drawing/2014/main" id="{EED5214B-B6FD-0242-8BF2-4CEE88AC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18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212">
                <a:extLst>
                  <a:ext uri="{FF2B5EF4-FFF2-40B4-BE49-F238E27FC236}">
                    <a16:creationId xmlns:a16="http://schemas.microsoft.com/office/drawing/2014/main" id="{965FB853-4067-344B-95CD-78FEB186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106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213">
                <a:extLst>
                  <a:ext uri="{FF2B5EF4-FFF2-40B4-BE49-F238E27FC236}">
                    <a16:creationId xmlns:a16="http://schemas.microsoft.com/office/drawing/2014/main" id="{D1216669-6F6E-F84B-B9D3-CF27866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12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Oval 214">
                <a:extLst>
                  <a:ext uri="{FF2B5EF4-FFF2-40B4-BE49-F238E27FC236}">
                    <a16:creationId xmlns:a16="http://schemas.microsoft.com/office/drawing/2014/main" id="{BFD3D2F0-DBA3-A444-ADF7-29A5F0CF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15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91" name="Line 215">
                <a:extLst>
                  <a:ext uri="{FF2B5EF4-FFF2-40B4-BE49-F238E27FC236}">
                    <a16:creationId xmlns:a16="http://schemas.microsoft.com/office/drawing/2014/main" id="{AEDD417F-D5BD-DB41-B232-1B3FA2DB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2" name="Line 216">
                <a:extLst>
                  <a:ext uri="{FF2B5EF4-FFF2-40B4-BE49-F238E27FC236}">
                    <a16:creationId xmlns:a16="http://schemas.microsoft.com/office/drawing/2014/main" id="{23DC5B9A-8A1C-2B44-AB9F-46934481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778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3" name="Text Box 217">
                <a:extLst>
                  <a:ext uri="{FF2B5EF4-FFF2-40B4-BE49-F238E27FC236}">
                    <a16:creationId xmlns:a16="http://schemas.microsoft.com/office/drawing/2014/main" id="{209B1996-4235-7B4A-A7FE-2E606A10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700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66" name="Freeform 328">
              <a:extLst>
                <a:ext uri="{FF2B5EF4-FFF2-40B4-BE49-F238E27FC236}">
                  <a16:creationId xmlns:a16="http://schemas.microsoft.com/office/drawing/2014/main" id="{A6E38BBC-9134-9241-83E8-CCD423B8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490"/>
              <a:ext cx="1555" cy="1094"/>
            </a:xfrm>
            <a:custGeom>
              <a:avLst/>
              <a:gdLst>
                <a:gd name="T0" fmla="*/ 0 w 1555"/>
                <a:gd name="T1" fmla="*/ 0 h 1094"/>
                <a:gd name="T2" fmla="*/ 0 w 1555"/>
                <a:gd name="T3" fmla="*/ 576 h 1094"/>
                <a:gd name="T4" fmla="*/ 0 w 1555"/>
                <a:gd name="T5" fmla="*/ 1094 h 1094"/>
                <a:gd name="T6" fmla="*/ 1555 w 1555"/>
                <a:gd name="T7" fmla="*/ 864 h 1094"/>
                <a:gd name="T8" fmla="*/ 1555 w 1555"/>
                <a:gd name="T9" fmla="*/ 230 h 1094"/>
                <a:gd name="T10" fmla="*/ 0 w 1555"/>
                <a:gd name="T11" fmla="*/ 0 h 10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5"/>
                <a:gd name="T19" fmla="*/ 0 h 1094"/>
                <a:gd name="T20" fmla="*/ 1555 w 1555"/>
                <a:gd name="T21" fmla="*/ 1094 h 10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5" h="1094">
                  <a:moveTo>
                    <a:pt x="0" y="0"/>
                  </a:moveTo>
                  <a:lnTo>
                    <a:pt x="0" y="576"/>
                  </a:lnTo>
                  <a:lnTo>
                    <a:pt x="0" y="1094"/>
                  </a:lnTo>
                  <a:lnTo>
                    <a:pt x="1555" y="864"/>
                  </a:lnTo>
                  <a:lnTo>
                    <a:pt x="1555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6" name="Group 331">
            <a:extLst>
              <a:ext uri="{FF2B5EF4-FFF2-40B4-BE49-F238E27FC236}">
                <a16:creationId xmlns:a16="http://schemas.microsoft.com/office/drawing/2014/main" id="{223FBF2A-5EBB-6F4A-9DCB-6FDA75DEC2C6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2882900"/>
            <a:ext cx="771525" cy="914400"/>
            <a:chOff x="4849" y="1816"/>
            <a:chExt cx="486" cy="576"/>
          </a:xfrm>
        </p:grpSpPr>
        <p:grpSp>
          <p:nvGrpSpPr>
            <p:cNvPr id="17556" name="Group 220">
              <a:extLst>
                <a:ext uri="{FF2B5EF4-FFF2-40B4-BE49-F238E27FC236}">
                  <a16:creationId xmlns:a16="http://schemas.microsoft.com/office/drawing/2014/main" id="{7B2ED8B2-8720-8C42-B830-3A965189C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816"/>
              <a:ext cx="486" cy="576"/>
              <a:chOff x="4834" y="1585"/>
              <a:chExt cx="486" cy="576"/>
            </a:xfrm>
          </p:grpSpPr>
          <p:grpSp>
            <p:nvGrpSpPr>
              <p:cNvPr id="17558" name="Group 192">
                <a:extLst>
                  <a:ext uri="{FF2B5EF4-FFF2-40B4-BE49-F238E27FC236}">
                    <a16:creationId xmlns:a16="http://schemas.microsoft.com/office/drawing/2014/main" id="{98A845B2-FE43-9A41-8E5D-67EC7A59E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4" y="1585"/>
                <a:ext cx="486" cy="576"/>
                <a:chOff x="1786" y="1892"/>
                <a:chExt cx="486" cy="576"/>
              </a:xfrm>
            </p:grpSpPr>
            <p:sp>
              <p:nvSpPr>
                <p:cNvPr id="17560" name="Rectangle 193">
                  <a:extLst>
                    <a:ext uri="{FF2B5EF4-FFF2-40B4-BE49-F238E27FC236}">
                      <a16:creationId xmlns:a16="http://schemas.microsoft.com/office/drawing/2014/main" id="{DEA43365-9A8D-CF4D-A611-71099D9FA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892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561" name="Text Box 194">
                  <a:extLst>
                    <a:ext uri="{FF2B5EF4-FFF2-40B4-BE49-F238E27FC236}">
                      <a16:creationId xmlns:a16="http://schemas.microsoft.com/office/drawing/2014/main" id="{9996D229-5974-3342-BFC6-75E3894DA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987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562" name="Text Box 195">
                  <a:extLst>
                    <a:ext uri="{FF2B5EF4-FFF2-40B4-BE49-F238E27FC236}">
                      <a16:creationId xmlns:a16="http://schemas.microsoft.com/office/drawing/2014/main" id="{ABBA31BE-E43F-B944-873C-4AAA87214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987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563" name="Text Box 196">
                  <a:extLst>
                    <a:ext uri="{FF2B5EF4-FFF2-40B4-BE49-F238E27FC236}">
                      <a16:creationId xmlns:a16="http://schemas.microsoft.com/office/drawing/2014/main" id="{3DDED5B9-7200-1149-8A6B-CF1F6691DD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225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7564" name="Text Box 197">
                  <a:extLst>
                    <a:ext uri="{FF2B5EF4-FFF2-40B4-BE49-F238E27FC236}">
                      <a16:creationId xmlns:a16="http://schemas.microsoft.com/office/drawing/2014/main" id="{D0676982-E858-954F-A49B-98D96A6DC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2255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7559" name="Text Box 219">
                <a:extLst>
                  <a:ext uri="{FF2B5EF4-FFF2-40B4-BE49-F238E27FC236}">
                    <a16:creationId xmlns:a16="http://schemas.microsoft.com/office/drawing/2014/main" id="{6FC14106-303B-9546-8E44-4DB94D018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179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57" name="Freeform 330">
              <a:extLst>
                <a:ext uri="{FF2B5EF4-FFF2-40B4-BE49-F238E27FC236}">
                  <a16:creationId xmlns:a16="http://schemas.microsoft.com/office/drawing/2014/main" id="{C72EB33B-FC16-F244-B66B-F7DA78DB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987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115 h 288"/>
                <a:gd name="T10" fmla="*/ 0 w 403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288"/>
                <a:gd name="T20" fmla="*/ 403 w 403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333">
            <a:extLst>
              <a:ext uri="{FF2B5EF4-FFF2-40B4-BE49-F238E27FC236}">
                <a16:creationId xmlns:a16="http://schemas.microsoft.com/office/drawing/2014/main" id="{3E113ACC-3BD6-4443-8A67-E673BD0F6C1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311650"/>
            <a:ext cx="771525" cy="977900"/>
            <a:chOff x="3410" y="2716"/>
            <a:chExt cx="486" cy="616"/>
          </a:xfrm>
        </p:grpSpPr>
        <p:grpSp>
          <p:nvGrpSpPr>
            <p:cNvPr id="17546" name="Group 272">
              <a:extLst>
                <a:ext uri="{FF2B5EF4-FFF2-40B4-BE49-F238E27FC236}">
                  <a16:creationId xmlns:a16="http://schemas.microsoft.com/office/drawing/2014/main" id="{5E3DB9E5-FD8C-194B-B22E-BFB68234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716"/>
              <a:ext cx="486" cy="616"/>
              <a:chOff x="2637" y="3542"/>
              <a:chExt cx="486" cy="616"/>
            </a:xfrm>
          </p:grpSpPr>
          <p:sp>
            <p:nvSpPr>
              <p:cNvPr id="17548" name="Rectangle 264">
                <a:extLst>
                  <a:ext uri="{FF2B5EF4-FFF2-40B4-BE49-F238E27FC236}">
                    <a16:creationId xmlns:a16="http://schemas.microsoft.com/office/drawing/2014/main" id="{C65FEB1B-1C22-1B4A-9E91-AA277993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62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9" name="Freeform 265">
                <a:extLst>
                  <a:ext uri="{FF2B5EF4-FFF2-40B4-BE49-F238E27FC236}">
                    <a16:creationId xmlns:a16="http://schemas.microsoft.com/office/drawing/2014/main" id="{7C135D6B-B6C4-A441-8BD2-EDE3A8578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3830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Text Box 266">
                <a:extLst>
                  <a:ext uri="{FF2B5EF4-FFF2-40B4-BE49-F238E27FC236}">
                    <a16:creationId xmlns:a16="http://schemas.microsoft.com/office/drawing/2014/main" id="{70B8D925-72AF-4543-9962-FF80CF55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657"/>
                <a:ext cx="1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J</a:t>
                </a:r>
              </a:p>
            </p:txBody>
          </p:sp>
          <p:sp>
            <p:nvSpPr>
              <p:cNvPr id="17551" name="Text Box 267">
                <a:extLst>
                  <a:ext uri="{FF2B5EF4-FFF2-40B4-BE49-F238E27FC236}">
                    <a16:creationId xmlns:a16="http://schemas.microsoft.com/office/drawing/2014/main" id="{A2E7996A-66B5-2544-8C99-66075505A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3657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52" name="Text Box 268">
                <a:extLst>
                  <a:ext uri="{FF2B5EF4-FFF2-40B4-BE49-F238E27FC236}">
                    <a16:creationId xmlns:a16="http://schemas.microsoft.com/office/drawing/2014/main" id="{4C304F8D-F9BB-ED4D-82B2-5A9852827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926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553" name="Text Box 269">
                <a:extLst>
                  <a:ext uri="{FF2B5EF4-FFF2-40B4-BE49-F238E27FC236}">
                    <a16:creationId xmlns:a16="http://schemas.microsoft.com/office/drawing/2014/main" id="{FF5217FD-B079-9841-B9E8-B29F913AF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4023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7554" name="Text Box 270">
                <a:extLst>
                  <a:ext uri="{FF2B5EF4-FFF2-40B4-BE49-F238E27FC236}">
                    <a16:creationId xmlns:a16="http://schemas.microsoft.com/office/drawing/2014/main" id="{87A14FDD-D4CD-544B-8371-A757AADD1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3" y="3542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  <p:sp>
            <p:nvSpPr>
              <p:cNvPr id="17555" name="Text Box 271">
                <a:extLst>
                  <a:ext uri="{FF2B5EF4-FFF2-40B4-BE49-F238E27FC236}">
                    <a16:creationId xmlns:a16="http://schemas.microsoft.com/office/drawing/2014/main" id="{39B8F2AF-A67A-3F4E-A9E7-4A08BB596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920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K</a:t>
                </a:r>
              </a:p>
            </p:txBody>
          </p:sp>
        </p:grpSp>
        <p:sp>
          <p:nvSpPr>
            <p:cNvPr id="17547" name="Freeform 332">
              <a:extLst>
                <a:ext uri="{FF2B5EF4-FFF2-40B4-BE49-F238E27FC236}">
                  <a16:creationId xmlns:a16="http://schemas.microsoft.com/office/drawing/2014/main" id="{AD092C11-D694-2248-8B5B-3ECCC35F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09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403 w 403"/>
                <a:gd name="T3" fmla="*/ 0 h 403"/>
                <a:gd name="T4" fmla="*/ 403 w 403"/>
                <a:gd name="T5" fmla="*/ 288 h 403"/>
                <a:gd name="T6" fmla="*/ 173 w 403"/>
                <a:gd name="T7" fmla="*/ 403 h 403"/>
                <a:gd name="T8" fmla="*/ 0 w 403"/>
                <a:gd name="T9" fmla="*/ 288 h 403"/>
                <a:gd name="T10" fmla="*/ 0 w 403"/>
                <a:gd name="T11" fmla="*/ 115 h 403"/>
                <a:gd name="T12" fmla="*/ 0 w 403"/>
                <a:gd name="T13" fmla="*/ 0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403"/>
                <a:gd name="T23" fmla="*/ 403 w 40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403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173" y="403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8" name="Group 334">
            <a:extLst>
              <a:ext uri="{FF2B5EF4-FFF2-40B4-BE49-F238E27FC236}">
                <a16:creationId xmlns:a16="http://schemas.microsoft.com/office/drawing/2014/main" id="{7CD44422-0F49-0249-B27B-FA79222AF3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22925"/>
            <a:ext cx="471488" cy="914400"/>
            <a:chOff x="1728" y="1584"/>
            <a:chExt cx="297" cy="576"/>
          </a:xfrm>
        </p:grpSpPr>
        <p:sp>
          <p:nvSpPr>
            <p:cNvPr id="17544" name="Freeform 335">
              <a:extLst>
                <a:ext uri="{FF2B5EF4-FFF2-40B4-BE49-F238E27FC236}">
                  <a16:creationId xmlns:a16="http://schemas.microsoft.com/office/drawing/2014/main" id="{002782E5-1608-004B-BC10-06B0DAFE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84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0 w 288"/>
                <a:gd name="T3" fmla="*/ 403 h 576"/>
                <a:gd name="T4" fmla="*/ 115 w 288"/>
                <a:gd name="T5" fmla="*/ 346 h 576"/>
                <a:gd name="T6" fmla="*/ 115 w 288"/>
                <a:gd name="T7" fmla="*/ 230 h 576"/>
                <a:gd name="T8" fmla="*/ 0 w 288"/>
                <a:gd name="T9" fmla="*/ 173 h 576"/>
                <a:gd name="T10" fmla="*/ 0 w 288"/>
                <a:gd name="T11" fmla="*/ 0 h 576"/>
                <a:gd name="T12" fmla="*/ 288 w 288"/>
                <a:gd name="T13" fmla="*/ 115 h 576"/>
                <a:gd name="T14" fmla="*/ 288 w 288"/>
                <a:gd name="T15" fmla="*/ 461 h 576"/>
                <a:gd name="T16" fmla="*/ 0 w 288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576"/>
                <a:gd name="T29" fmla="*/ 288 w 288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576">
                  <a:moveTo>
                    <a:pt x="0" y="576"/>
                  </a:moveTo>
                  <a:lnTo>
                    <a:pt x="0" y="403"/>
                  </a:lnTo>
                  <a:lnTo>
                    <a:pt x="115" y="346"/>
                  </a:lnTo>
                  <a:lnTo>
                    <a:pt x="115" y="230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88" y="115"/>
                  </a:lnTo>
                  <a:lnTo>
                    <a:pt x="288" y="461"/>
                  </a:lnTo>
                  <a:lnTo>
                    <a:pt x="0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Text Box 336">
              <a:extLst>
                <a:ext uri="{FF2B5EF4-FFF2-40B4-BE49-F238E27FC236}">
                  <a16:creationId xmlns:a16="http://schemas.microsoft.com/office/drawing/2014/main" id="{A30239A8-92D4-FC40-A04C-B16CA115D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47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Symbol" pitchFamily="2" charset="2"/>
                </a:rPr>
                <a:t>S</a:t>
              </a:r>
            </a:p>
          </p:txBody>
        </p:sp>
      </p:grpSp>
      <p:grpSp>
        <p:nvGrpSpPr>
          <p:cNvPr id="17519" name="Group 358">
            <a:extLst>
              <a:ext uri="{FF2B5EF4-FFF2-40B4-BE49-F238E27FC236}">
                <a16:creationId xmlns:a16="http://schemas.microsoft.com/office/drawing/2014/main" id="{FEBE3135-D264-0D43-B8E5-2EB0642C9C8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5622925"/>
            <a:ext cx="914400" cy="766763"/>
            <a:chOff x="749" y="3427"/>
            <a:chExt cx="576" cy="483"/>
          </a:xfrm>
        </p:grpSpPr>
        <p:grpSp>
          <p:nvGrpSpPr>
            <p:cNvPr id="17537" name="Group 347">
              <a:extLst>
                <a:ext uri="{FF2B5EF4-FFF2-40B4-BE49-F238E27FC236}">
                  <a16:creationId xmlns:a16="http://schemas.microsoft.com/office/drawing/2014/main" id="{F98F8027-5BC3-D94B-A29E-7F5C4B479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3427"/>
              <a:ext cx="576" cy="483"/>
              <a:chOff x="1152" y="3600"/>
              <a:chExt cx="576" cy="483"/>
            </a:xfrm>
          </p:grpSpPr>
          <p:sp>
            <p:nvSpPr>
              <p:cNvPr id="17539" name="Oval 339">
                <a:extLst>
                  <a:ext uri="{FF2B5EF4-FFF2-40B4-BE49-F238E27FC236}">
                    <a16:creationId xmlns:a16="http://schemas.microsoft.com/office/drawing/2014/main" id="{6533E1E6-0A78-594D-BB35-C444EAD8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715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0" name="Line 340">
                <a:extLst>
                  <a:ext uri="{FF2B5EF4-FFF2-40B4-BE49-F238E27FC236}">
                    <a16:creationId xmlns:a16="http://schemas.microsoft.com/office/drawing/2014/main" id="{CD4CE7DC-77D1-5F44-BDED-0FE1DBE1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71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341">
                <a:extLst>
                  <a:ext uri="{FF2B5EF4-FFF2-40B4-BE49-F238E27FC236}">
                    <a16:creationId xmlns:a16="http://schemas.microsoft.com/office/drawing/2014/main" id="{51A6D501-F33B-9F4A-BE8D-47DB3DD4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10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345">
                <a:extLst>
                  <a:ext uri="{FF2B5EF4-FFF2-40B4-BE49-F238E27FC236}">
                    <a16:creationId xmlns:a16="http://schemas.microsoft.com/office/drawing/2014/main" id="{69757D02-B81F-EF45-8715-DF3F15211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Text Box 346">
                <a:extLst>
                  <a:ext uri="{FF2B5EF4-FFF2-40B4-BE49-F238E27FC236}">
                    <a16:creationId xmlns:a16="http://schemas.microsoft.com/office/drawing/2014/main" id="{E56D358C-E91E-0143-9701-21E29C7E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679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+</a:t>
                </a:r>
              </a:p>
            </p:txBody>
          </p:sp>
        </p:grpSp>
        <p:sp>
          <p:nvSpPr>
            <p:cNvPr id="17538" name="Freeform 357">
              <a:extLst>
                <a:ext uri="{FF2B5EF4-FFF2-40B4-BE49-F238E27FC236}">
                  <a16:creationId xmlns:a16="http://schemas.microsoft.com/office/drawing/2014/main" id="{193BAB96-87BE-FE44-9CE8-9EF5B31D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427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0" name="Group 361">
            <a:extLst>
              <a:ext uri="{FF2B5EF4-FFF2-40B4-BE49-F238E27FC236}">
                <a16:creationId xmlns:a16="http://schemas.microsoft.com/office/drawing/2014/main" id="{2DD3F0F3-9B3E-9A4D-B88B-BE9EF5EE06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22925"/>
            <a:ext cx="914400" cy="733425"/>
            <a:chOff x="1440" y="3542"/>
            <a:chExt cx="576" cy="462"/>
          </a:xfrm>
        </p:grpSpPr>
        <p:grpSp>
          <p:nvGrpSpPr>
            <p:cNvPr id="17528" name="Group 356">
              <a:extLst>
                <a:ext uri="{FF2B5EF4-FFF2-40B4-BE49-F238E27FC236}">
                  <a16:creationId xmlns:a16="http://schemas.microsoft.com/office/drawing/2014/main" id="{F0CD1D3A-8161-1045-891E-00B615A6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42"/>
              <a:ext cx="576" cy="462"/>
              <a:chOff x="1440" y="3542"/>
              <a:chExt cx="576" cy="462"/>
            </a:xfrm>
          </p:grpSpPr>
          <p:sp>
            <p:nvSpPr>
              <p:cNvPr id="17530" name="Oval 349">
                <a:extLst>
                  <a:ext uri="{FF2B5EF4-FFF2-40B4-BE49-F238E27FC236}">
                    <a16:creationId xmlns:a16="http://schemas.microsoft.com/office/drawing/2014/main" id="{CFFF31A2-6F23-7946-91AB-88E40B9D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365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31" name="Line 350">
                <a:extLst>
                  <a:ext uri="{FF2B5EF4-FFF2-40B4-BE49-F238E27FC236}">
                    <a16:creationId xmlns:a16="http://schemas.microsoft.com/office/drawing/2014/main" id="{56D62F88-FF48-5246-A927-43C7C463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59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351">
                <a:extLst>
                  <a:ext uri="{FF2B5EF4-FFF2-40B4-BE49-F238E27FC236}">
                    <a16:creationId xmlns:a16="http://schemas.microsoft.com/office/drawing/2014/main" id="{0BCB24BD-7B27-0948-B5FA-2A9EB5BAE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98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352">
                <a:extLst>
                  <a:ext uri="{FF2B5EF4-FFF2-40B4-BE49-F238E27FC236}">
                    <a16:creationId xmlns:a16="http://schemas.microsoft.com/office/drawing/2014/main" id="{87CC488E-7C7F-6B4C-A35E-5438C878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54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Text Box 353">
                <a:extLst>
                  <a:ext uri="{FF2B5EF4-FFF2-40B4-BE49-F238E27FC236}">
                    <a16:creationId xmlns:a16="http://schemas.microsoft.com/office/drawing/2014/main" id="{6DE87634-BA76-4A4A-AC1B-0EB2492B0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600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-</a:t>
                </a:r>
              </a:p>
            </p:txBody>
          </p:sp>
          <p:sp>
            <p:nvSpPr>
              <p:cNvPr id="17535" name="Text Box 354">
                <a:extLst>
                  <a:ext uri="{FF2B5EF4-FFF2-40B4-BE49-F238E27FC236}">
                    <a16:creationId xmlns:a16="http://schemas.microsoft.com/office/drawing/2014/main" id="{C7645EAB-21AE-A54D-ACE4-7C7BC8803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2" y="3730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7536" name="Text Box 355">
                <a:extLst>
                  <a:ext uri="{FF2B5EF4-FFF2-40B4-BE49-F238E27FC236}">
                    <a16:creationId xmlns:a16="http://schemas.microsoft.com/office/drawing/2014/main" id="{E05297E8-33E5-0C40-8F40-2CEBB2B23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" y="3554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7529" name="Freeform 360">
              <a:extLst>
                <a:ext uri="{FF2B5EF4-FFF2-40B4-BE49-F238E27FC236}">
                  <a16:creationId xmlns:a16="http://schemas.microsoft.com/office/drawing/2014/main" id="{52E633DA-E708-FB45-920F-26E4D3BB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1" name="Group 373">
            <a:extLst>
              <a:ext uri="{FF2B5EF4-FFF2-40B4-BE49-F238E27FC236}">
                <a16:creationId xmlns:a16="http://schemas.microsoft.com/office/drawing/2014/main" id="{970E6259-1887-1341-9279-7B8E7C6DBE3D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5622925"/>
            <a:ext cx="914400" cy="731838"/>
            <a:chOff x="2131" y="3542"/>
            <a:chExt cx="576" cy="461"/>
          </a:xfrm>
        </p:grpSpPr>
        <p:sp>
          <p:nvSpPr>
            <p:cNvPr id="17522" name="Oval 364">
              <a:extLst>
                <a:ext uri="{FF2B5EF4-FFF2-40B4-BE49-F238E27FC236}">
                  <a16:creationId xmlns:a16="http://schemas.microsoft.com/office/drawing/2014/main" id="{B91E4366-D520-9E45-BAE0-F0734F57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3657"/>
              <a:ext cx="346" cy="3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523" name="Line 365">
              <a:extLst>
                <a:ext uri="{FF2B5EF4-FFF2-40B4-BE49-F238E27FC236}">
                  <a16:creationId xmlns:a16="http://schemas.microsoft.com/office/drawing/2014/main" id="{BB373BDC-DA78-024A-821C-006668777F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0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366">
              <a:extLst>
                <a:ext uri="{FF2B5EF4-FFF2-40B4-BE49-F238E27FC236}">
                  <a16:creationId xmlns:a16="http://schemas.microsoft.com/office/drawing/2014/main" id="{B15E4EF9-AD2F-EF48-98BE-7AC678E169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9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367">
              <a:extLst>
                <a:ext uri="{FF2B5EF4-FFF2-40B4-BE49-F238E27FC236}">
                  <a16:creationId xmlns:a16="http://schemas.microsoft.com/office/drawing/2014/main" id="{DD3E46CD-485A-F044-AD29-7AC57179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54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Text Box 368">
              <a:extLst>
                <a:ext uri="{FF2B5EF4-FFF2-40B4-BE49-F238E27FC236}">
                  <a16:creationId xmlns:a16="http://schemas.microsoft.com/office/drawing/2014/main" id="{71769D2A-AB0B-0D4B-B600-BFADE4B4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685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X</a:t>
              </a:r>
            </a:p>
          </p:txBody>
        </p:sp>
        <p:sp>
          <p:nvSpPr>
            <p:cNvPr id="17527" name="Freeform 371">
              <a:extLst>
                <a:ext uri="{FF2B5EF4-FFF2-40B4-BE49-F238E27FC236}">
                  <a16:creationId xmlns:a16="http://schemas.microsoft.com/office/drawing/2014/main" id="{C9122876-FA87-CD4E-8AB1-EB4C585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>
            <a:extLst>
              <a:ext uri="{FF2B5EF4-FFF2-40B4-BE49-F238E27FC236}">
                <a16:creationId xmlns:a16="http://schemas.microsoft.com/office/drawing/2014/main" id="{EF7D3BE6-7D76-BB46-9149-8C58B922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8434" name="Text Box 5">
            <a:extLst>
              <a:ext uri="{FF2B5EF4-FFF2-40B4-BE49-F238E27FC236}">
                <a16:creationId xmlns:a16="http://schemas.microsoft.com/office/drawing/2014/main" id="{CC63F9F8-4BCE-D042-9D7D-9CFF32E6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8435" name="Text Box 291">
            <a:extLst>
              <a:ext uri="{FF2B5EF4-FFF2-40B4-BE49-F238E27FC236}">
                <a16:creationId xmlns:a16="http://schemas.microsoft.com/office/drawing/2014/main" id="{F22A6C83-8A6B-7644-9387-F092A372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807075"/>
            <a:ext cx="830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bridge rectifier</a:t>
            </a:r>
          </a:p>
        </p:txBody>
      </p:sp>
      <p:sp>
        <p:nvSpPr>
          <p:cNvPr id="18436" name="Text Box 413">
            <a:extLst>
              <a:ext uri="{FF2B5EF4-FFF2-40B4-BE49-F238E27FC236}">
                <a16:creationId xmlns:a16="http://schemas.microsoft.com/office/drawing/2014/main" id="{599A4B0E-9191-BB41-B168-36B5DA3C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Semiconductors</a:t>
            </a:r>
          </a:p>
        </p:txBody>
      </p:sp>
      <p:sp>
        <p:nvSpPr>
          <p:cNvPr id="18437" name="Text Box 414">
            <a:extLst>
              <a:ext uri="{FF2B5EF4-FFF2-40B4-BE49-F238E27FC236}">
                <a16:creationId xmlns:a16="http://schemas.microsoft.com/office/drawing/2014/main" id="{66F56ACC-0FF1-8145-8ACA-FF605FFA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2514600"/>
            <a:ext cx="393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PNP</a:t>
            </a:r>
          </a:p>
        </p:txBody>
      </p:sp>
      <p:sp>
        <p:nvSpPr>
          <p:cNvPr id="18438" name="Text Box 415">
            <a:extLst>
              <a:ext uri="{FF2B5EF4-FFF2-40B4-BE49-F238E27FC236}">
                <a16:creationId xmlns:a16="http://schemas.microsoft.com/office/drawing/2014/main" id="{A6F51283-B2AB-ED43-B337-56E0C660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514600"/>
            <a:ext cx="39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NPN</a:t>
            </a:r>
          </a:p>
        </p:txBody>
      </p:sp>
      <p:sp>
        <p:nvSpPr>
          <p:cNvPr id="18439" name="Text Box 416">
            <a:extLst>
              <a:ext uri="{FF2B5EF4-FFF2-40B4-BE49-F238E27FC236}">
                <a16:creationId xmlns:a16="http://schemas.microsoft.com/office/drawing/2014/main" id="{FAD020C8-A687-044A-8095-5FCBE928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14947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photo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Transistor</a:t>
            </a:r>
          </a:p>
        </p:txBody>
      </p:sp>
      <p:sp>
        <p:nvSpPr>
          <p:cNvPr id="18440" name="Text Box 417">
            <a:extLst>
              <a:ext uri="{FF2B5EF4-FFF2-40B4-BE49-F238E27FC236}">
                <a16:creationId xmlns:a16="http://schemas.microsoft.com/office/drawing/2014/main" id="{56E612F3-CA44-C345-B859-B787B21E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1325563"/>
            <a:ext cx="644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P-channel</a:t>
            </a:r>
          </a:p>
        </p:txBody>
      </p:sp>
      <p:sp>
        <p:nvSpPr>
          <p:cNvPr id="18441" name="Text Box 418">
            <a:extLst>
              <a:ext uri="{FF2B5EF4-FFF2-40B4-BE49-F238E27FC236}">
                <a16:creationId xmlns:a16="http://schemas.microsoft.com/office/drawing/2014/main" id="{34B97331-174B-0842-AD7A-2A48D74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143000"/>
            <a:ext cx="649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N-channel</a:t>
            </a:r>
          </a:p>
        </p:txBody>
      </p:sp>
      <p:sp>
        <p:nvSpPr>
          <p:cNvPr id="18442" name="Text Box 427">
            <a:extLst>
              <a:ext uri="{FF2B5EF4-FFF2-40B4-BE49-F238E27FC236}">
                <a16:creationId xmlns:a16="http://schemas.microsoft.com/office/drawing/2014/main" id="{A51E0C94-6081-4243-BC2C-72F5330C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4485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transmission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</a:t>
            </a:r>
          </a:p>
        </p:txBody>
      </p:sp>
      <p:sp>
        <p:nvSpPr>
          <p:cNvPr id="18443" name="Oval 429">
            <a:extLst>
              <a:ext uri="{FF2B5EF4-FFF2-40B4-BE49-F238E27FC236}">
                <a16:creationId xmlns:a16="http://schemas.microsoft.com/office/drawing/2014/main" id="{08733354-978F-6044-B7E8-48AF957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44" name="Text Box 430">
            <a:extLst>
              <a:ext uri="{FF2B5EF4-FFF2-40B4-BE49-F238E27FC236}">
                <a16:creationId xmlns:a16="http://schemas.microsoft.com/office/drawing/2014/main" id="{2DCF0800-9ACA-7749-B1E3-00D54857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33788"/>
            <a:ext cx="9302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8445" name="Group 440">
            <a:extLst>
              <a:ext uri="{FF2B5EF4-FFF2-40B4-BE49-F238E27FC236}">
                <a16:creationId xmlns:a16="http://schemas.microsoft.com/office/drawing/2014/main" id="{71F6F0B7-7A35-C949-89D6-4426F6F614D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5257800"/>
            <a:ext cx="898525" cy="914400"/>
            <a:chOff x="241" y="3312"/>
            <a:chExt cx="566" cy="576"/>
          </a:xfrm>
        </p:grpSpPr>
        <p:grpSp>
          <p:nvGrpSpPr>
            <p:cNvPr id="18598" name="Group 319">
              <a:extLst>
                <a:ext uri="{FF2B5EF4-FFF2-40B4-BE49-F238E27FC236}">
                  <a16:creationId xmlns:a16="http://schemas.microsoft.com/office/drawing/2014/main" id="{B43CA0B8-41D3-FE40-8CBC-8BC0B93C1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8604" name="AutoShape 320">
                <a:extLst>
                  <a:ext uri="{FF2B5EF4-FFF2-40B4-BE49-F238E27FC236}">
                    <a16:creationId xmlns:a16="http://schemas.microsoft.com/office/drawing/2014/main" id="{B3A26234-92F6-6645-B1FD-BBC20C9D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605" name="Line 321">
                <a:extLst>
                  <a:ext uri="{FF2B5EF4-FFF2-40B4-BE49-F238E27FC236}">
                    <a16:creationId xmlns:a16="http://schemas.microsoft.com/office/drawing/2014/main" id="{6486602C-412E-FF4D-A3F0-D81360536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Line 322">
                <a:extLst>
                  <a:ext uri="{FF2B5EF4-FFF2-40B4-BE49-F238E27FC236}">
                    <a16:creationId xmlns:a16="http://schemas.microsoft.com/office/drawing/2014/main" id="{E39C20BB-5C82-0D4F-8E55-F7CAA4F0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Line 323">
                <a:extLst>
                  <a:ext uri="{FF2B5EF4-FFF2-40B4-BE49-F238E27FC236}">
                    <a16:creationId xmlns:a16="http://schemas.microsoft.com/office/drawing/2014/main" id="{2B6F009F-83E9-E740-985A-8400B47C1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99" name="Freeform 324">
              <a:extLst>
                <a:ext uri="{FF2B5EF4-FFF2-40B4-BE49-F238E27FC236}">
                  <a16:creationId xmlns:a16="http://schemas.microsoft.com/office/drawing/2014/main" id="{A329572E-2AD7-9745-88B4-8484C9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Freeform 325">
              <a:extLst>
                <a:ext uri="{FF2B5EF4-FFF2-40B4-BE49-F238E27FC236}">
                  <a16:creationId xmlns:a16="http://schemas.microsoft.com/office/drawing/2014/main" id="{6BD0D284-7E72-684F-8702-BB7D12DE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Text Box 334">
              <a:extLst>
                <a:ext uri="{FF2B5EF4-FFF2-40B4-BE49-F238E27FC236}">
                  <a16:creationId xmlns:a16="http://schemas.microsoft.com/office/drawing/2014/main" id="{D9E933E9-660E-ED4E-A1C8-DC2EE664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D</a:t>
              </a:r>
            </a:p>
          </p:txBody>
        </p:sp>
        <p:sp>
          <p:nvSpPr>
            <p:cNvPr id="18602" name="Text Box 335">
              <a:extLst>
                <a:ext uri="{FF2B5EF4-FFF2-40B4-BE49-F238E27FC236}">
                  <a16:creationId xmlns:a16="http://schemas.microsoft.com/office/drawing/2014/main" id="{629C5778-F964-4B40-9FAD-89A5C06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312"/>
              <a:ext cx="2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LED</a:t>
              </a:r>
            </a:p>
          </p:txBody>
        </p:sp>
        <p:sp>
          <p:nvSpPr>
            <p:cNvPr id="18603" name="Freeform 431">
              <a:extLst>
                <a:ext uri="{FF2B5EF4-FFF2-40B4-BE49-F238E27FC236}">
                  <a16:creationId xmlns:a16="http://schemas.microsoft.com/office/drawing/2014/main" id="{78519C26-8F20-444C-8507-ADED8468A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439">
            <a:extLst>
              <a:ext uri="{FF2B5EF4-FFF2-40B4-BE49-F238E27FC236}">
                <a16:creationId xmlns:a16="http://schemas.microsoft.com/office/drawing/2014/main" id="{A0DAB5D0-F2F6-F643-871F-93C6119C92C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5257800"/>
            <a:ext cx="784225" cy="914400"/>
            <a:chOff x="922" y="3312"/>
            <a:chExt cx="494" cy="576"/>
          </a:xfrm>
        </p:grpSpPr>
        <p:grpSp>
          <p:nvGrpSpPr>
            <p:cNvPr id="18587" name="Group 299">
              <a:extLst>
                <a:ext uri="{FF2B5EF4-FFF2-40B4-BE49-F238E27FC236}">
                  <a16:creationId xmlns:a16="http://schemas.microsoft.com/office/drawing/2014/main" id="{F3FDC0C6-E76F-914C-92C9-CD7E04EB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3312"/>
              <a:ext cx="494" cy="576"/>
              <a:chOff x="1613" y="2851"/>
              <a:chExt cx="494" cy="576"/>
            </a:xfrm>
          </p:grpSpPr>
          <p:grpSp>
            <p:nvGrpSpPr>
              <p:cNvPr id="18589" name="Group 300">
                <a:extLst>
                  <a:ext uri="{FF2B5EF4-FFF2-40B4-BE49-F238E27FC236}">
                    <a16:creationId xmlns:a16="http://schemas.microsoft.com/office/drawing/2014/main" id="{7DF30824-16A8-F740-A40D-64D66B6DB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851"/>
                <a:ext cx="379" cy="576"/>
                <a:chOff x="3341" y="1584"/>
                <a:chExt cx="379" cy="576"/>
              </a:xfrm>
            </p:grpSpPr>
            <p:grpSp>
              <p:nvGrpSpPr>
                <p:cNvPr id="18592" name="Group 301">
                  <a:extLst>
                    <a:ext uri="{FF2B5EF4-FFF2-40B4-BE49-F238E27FC236}">
                      <a16:creationId xmlns:a16="http://schemas.microsoft.com/office/drawing/2014/main" id="{25DE7B6A-08ED-F34A-A5D1-1542E33CD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18594" name="AutoShape 302">
                    <a:extLst>
                      <a:ext uri="{FF2B5EF4-FFF2-40B4-BE49-F238E27FC236}">
                        <a16:creationId xmlns:a16="http://schemas.microsoft.com/office/drawing/2014/main" id="{B49F01B3-AAEA-B54B-B99C-4303F503ED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95" name="Line 303">
                    <a:extLst>
                      <a:ext uri="{FF2B5EF4-FFF2-40B4-BE49-F238E27FC236}">
                        <a16:creationId xmlns:a16="http://schemas.microsoft.com/office/drawing/2014/main" id="{06EED5FF-41F1-9A40-AD53-95CFFB42E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6" name="Line 304">
                    <a:extLst>
                      <a:ext uri="{FF2B5EF4-FFF2-40B4-BE49-F238E27FC236}">
                        <a16:creationId xmlns:a16="http://schemas.microsoft.com/office/drawing/2014/main" id="{8E01F941-43E3-7A4A-86C3-013B3768A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7" name="Line 305">
                    <a:extLst>
                      <a:ext uri="{FF2B5EF4-FFF2-40B4-BE49-F238E27FC236}">
                        <a16:creationId xmlns:a16="http://schemas.microsoft.com/office/drawing/2014/main" id="{85D7D855-299C-304B-BE2D-0003726D3D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593" name="Text Box 306">
                  <a:extLst>
                    <a:ext uri="{FF2B5EF4-FFF2-40B4-BE49-F238E27FC236}">
                      <a16:creationId xmlns:a16="http://schemas.microsoft.com/office/drawing/2014/main" id="{1D998CEF-B78B-1A49-A848-761090E21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9" y="1869"/>
                  <a:ext cx="251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SCR</a:t>
                  </a:r>
                </a:p>
              </p:txBody>
            </p:sp>
          </p:grpSp>
          <p:sp>
            <p:nvSpPr>
              <p:cNvPr id="18590" name="Line 307">
                <a:extLst>
                  <a:ext uri="{FF2B5EF4-FFF2-40B4-BE49-F238E27FC236}">
                    <a16:creationId xmlns:a16="http://schemas.microsoft.com/office/drawing/2014/main" id="{0CFBF6E4-56DE-054E-B74B-C66F3518D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54"/>
                <a:ext cx="115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1" name="Line 308">
                <a:extLst>
                  <a:ext uri="{FF2B5EF4-FFF2-40B4-BE49-F238E27FC236}">
                    <a16:creationId xmlns:a16="http://schemas.microsoft.com/office/drawing/2014/main" id="{BE21AD1F-EFAF-9D41-B02F-40259904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37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88" name="Freeform 432">
              <a:extLst>
                <a:ext uri="{FF2B5EF4-FFF2-40B4-BE49-F238E27FC236}">
                  <a16:creationId xmlns:a16="http://schemas.microsoft.com/office/drawing/2014/main" id="{CA6985E9-D7CB-D74B-8D8D-6F9C4A9A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312"/>
              <a:ext cx="345" cy="576"/>
            </a:xfrm>
            <a:custGeom>
              <a:avLst/>
              <a:gdLst>
                <a:gd name="T0" fmla="*/ 230 w 345"/>
                <a:gd name="T1" fmla="*/ 0 h 576"/>
                <a:gd name="T2" fmla="*/ 345 w 345"/>
                <a:gd name="T3" fmla="*/ 403 h 576"/>
                <a:gd name="T4" fmla="*/ 230 w 345"/>
                <a:gd name="T5" fmla="*/ 576 h 576"/>
                <a:gd name="T6" fmla="*/ 0 w 345"/>
                <a:gd name="T7" fmla="*/ 518 h 576"/>
                <a:gd name="T8" fmla="*/ 230 w 34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576"/>
                <a:gd name="T17" fmla="*/ 345 w 34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576">
                  <a:moveTo>
                    <a:pt x="230" y="0"/>
                  </a:moveTo>
                  <a:lnTo>
                    <a:pt x="345" y="403"/>
                  </a:lnTo>
                  <a:lnTo>
                    <a:pt x="230" y="576"/>
                  </a:lnTo>
                  <a:lnTo>
                    <a:pt x="0" y="51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7" name="Group 438">
            <a:extLst>
              <a:ext uri="{FF2B5EF4-FFF2-40B4-BE49-F238E27FC236}">
                <a16:creationId xmlns:a16="http://schemas.microsoft.com/office/drawing/2014/main" id="{BC89E85E-27C4-254E-B4B1-FAA1E9BD65AF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5257800"/>
            <a:ext cx="711200" cy="914400"/>
            <a:chOff x="1498" y="3312"/>
            <a:chExt cx="448" cy="576"/>
          </a:xfrm>
        </p:grpSpPr>
        <p:grpSp>
          <p:nvGrpSpPr>
            <p:cNvPr id="18577" name="Group 309">
              <a:extLst>
                <a:ext uri="{FF2B5EF4-FFF2-40B4-BE49-F238E27FC236}">
                  <a16:creationId xmlns:a16="http://schemas.microsoft.com/office/drawing/2014/main" id="{B15648F3-37E4-5943-8253-BFE70E46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448" cy="576"/>
              <a:chOff x="1613" y="2851"/>
              <a:chExt cx="448" cy="576"/>
            </a:xfrm>
          </p:grpSpPr>
          <p:grpSp>
            <p:nvGrpSpPr>
              <p:cNvPr id="18579" name="Group 310">
                <a:extLst>
                  <a:ext uri="{FF2B5EF4-FFF2-40B4-BE49-F238E27FC236}">
                    <a16:creationId xmlns:a16="http://schemas.microsoft.com/office/drawing/2014/main" id="{89451580-B2E7-CC4E-8956-59DBD4B02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8583" name="AutoShape 311">
                  <a:extLst>
                    <a:ext uri="{FF2B5EF4-FFF2-40B4-BE49-F238E27FC236}">
                      <a16:creationId xmlns:a16="http://schemas.microsoft.com/office/drawing/2014/main" id="{384502A0-9FA6-6741-9309-11AEFFF8B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84" name="Line 312">
                  <a:extLst>
                    <a:ext uri="{FF2B5EF4-FFF2-40B4-BE49-F238E27FC236}">
                      <a16:creationId xmlns:a16="http://schemas.microsoft.com/office/drawing/2014/main" id="{EBD2D438-9285-404F-A121-7E9D22E42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Line 313">
                  <a:extLst>
                    <a:ext uri="{FF2B5EF4-FFF2-40B4-BE49-F238E27FC236}">
                      <a16:creationId xmlns:a16="http://schemas.microsoft.com/office/drawing/2014/main" id="{0338BEB9-5ACA-D248-A06F-CC659E591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Line 314">
                  <a:extLst>
                    <a:ext uri="{FF2B5EF4-FFF2-40B4-BE49-F238E27FC236}">
                      <a16:creationId xmlns:a16="http://schemas.microsoft.com/office/drawing/2014/main" id="{2FB00682-FA37-AB41-A226-E27087E35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80" name="Text Box 315">
                <a:extLst>
                  <a:ext uri="{FF2B5EF4-FFF2-40B4-BE49-F238E27FC236}">
                    <a16:creationId xmlns:a16="http://schemas.microsoft.com/office/drawing/2014/main" id="{584E2E10-8A2C-9944-B626-81F5ED9B5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130"/>
                <a:ext cx="33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/>
                  <a:t>ZENER</a:t>
                </a:r>
              </a:p>
            </p:txBody>
          </p:sp>
          <p:sp>
            <p:nvSpPr>
              <p:cNvPr id="18581" name="Line 316">
                <a:extLst>
                  <a:ext uri="{FF2B5EF4-FFF2-40B4-BE49-F238E27FC236}">
                    <a16:creationId xmlns:a16="http://schemas.microsoft.com/office/drawing/2014/main" id="{B250EE83-919B-3947-8843-B49F5029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82" name="Line 317">
                <a:extLst>
                  <a:ext uri="{FF2B5EF4-FFF2-40B4-BE49-F238E27FC236}">
                    <a16:creationId xmlns:a16="http://schemas.microsoft.com/office/drawing/2014/main" id="{7252DC9C-FF48-4649-A60C-66C0DE2F1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8" name="Freeform 435">
              <a:extLst>
                <a:ext uri="{FF2B5EF4-FFF2-40B4-BE49-F238E27FC236}">
                  <a16:creationId xmlns:a16="http://schemas.microsoft.com/office/drawing/2014/main" id="{5FDAA050-6ED8-664E-8C55-146E3EAD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8" name="Group 437">
            <a:extLst>
              <a:ext uri="{FF2B5EF4-FFF2-40B4-BE49-F238E27FC236}">
                <a16:creationId xmlns:a16="http://schemas.microsoft.com/office/drawing/2014/main" id="{F51CEBFD-AFCB-C249-97F5-F336A55E967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460375" cy="914400"/>
            <a:chOff x="2016" y="3312"/>
            <a:chExt cx="290" cy="576"/>
          </a:xfrm>
        </p:grpSpPr>
        <p:grpSp>
          <p:nvGrpSpPr>
            <p:cNvPr id="18569" name="Group 292">
              <a:extLst>
                <a:ext uri="{FF2B5EF4-FFF2-40B4-BE49-F238E27FC236}">
                  <a16:creationId xmlns:a16="http://schemas.microsoft.com/office/drawing/2014/main" id="{57E43F9C-0E04-4541-B2CE-684AC8BAE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12"/>
              <a:ext cx="290" cy="576"/>
              <a:chOff x="3341" y="1584"/>
              <a:chExt cx="290" cy="576"/>
            </a:xfrm>
          </p:grpSpPr>
          <p:grpSp>
            <p:nvGrpSpPr>
              <p:cNvPr id="18571" name="Group 293">
                <a:extLst>
                  <a:ext uri="{FF2B5EF4-FFF2-40B4-BE49-F238E27FC236}">
                    <a16:creationId xmlns:a16="http://schemas.microsoft.com/office/drawing/2014/main" id="{2DEF2970-4E53-114A-85C3-EE47148EE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18573" name="AutoShape 294">
                  <a:extLst>
                    <a:ext uri="{FF2B5EF4-FFF2-40B4-BE49-F238E27FC236}">
                      <a16:creationId xmlns:a16="http://schemas.microsoft.com/office/drawing/2014/main" id="{54EFEDB3-B556-6343-A50E-D912C018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74" name="Line 295">
                  <a:extLst>
                    <a:ext uri="{FF2B5EF4-FFF2-40B4-BE49-F238E27FC236}">
                      <a16:creationId xmlns:a16="http://schemas.microsoft.com/office/drawing/2014/main" id="{698C1AEE-52FB-6A43-B2FA-F756CAD9B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Line 296">
                  <a:extLst>
                    <a:ext uri="{FF2B5EF4-FFF2-40B4-BE49-F238E27FC236}">
                      <a16:creationId xmlns:a16="http://schemas.microsoft.com/office/drawing/2014/main" id="{9AA121AF-3F65-444F-A1EF-46B15A176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Line 297">
                  <a:extLst>
                    <a:ext uri="{FF2B5EF4-FFF2-40B4-BE49-F238E27FC236}">
                      <a16:creationId xmlns:a16="http://schemas.microsoft.com/office/drawing/2014/main" id="{CC2B5D9B-7B59-4045-BEC8-44B293392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72" name="Text Box 298">
                <a:extLst>
                  <a:ext uri="{FF2B5EF4-FFF2-40B4-BE49-F238E27FC236}">
                    <a16:creationId xmlns:a16="http://schemas.microsoft.com/office/drawing/2014/main" id="{FE77B03C-AFE5-8B41-9F78-37C979917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1869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570" name="Freeform 436">
              <a:extLst>
                <a:ext uri="{FF2B5EF4-FFF2-40B4-BE49-F238E27FC236}">
                  <a16:creationId xmlns:a16="http://schemas.microsoft.com/office/drawing/2014/main" id="{22F9656F-382D-FF4A-ABF9-7CE469AF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42">
            <a:extLst>
              <a:ext uri="{FF2B5EF4-FFF2-40B4-BE49-F238E27FC236}">
                <a16:creationId xmlns:a16="http://schemas.microsoft.com/office/drawing/2014/main" id="{752CC6B3-49FD-4647-9BEB-8BE0627ED5F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43400"/>
            <a:ext cx="1828800" cy="1828800"/>
            <a:chOff x="2592" y="2736"/>
            <a:chExt cx="1152" cy="1152"/>
          </a:xfrm>
        </p:grpSpPr>
        <p:grpSp>
          <p:nvGrpSpPr>
            <p:cNvPr id="18538" name="Group 290">
              <a:extLst>
                <a:ext uri="{FF2B5EF4-FFF2-40B4-BE49-F238E27FC236}">
                  <a16:creationId xmlns:a16="http://schemas.microsoft.com/office/drawing/2014/main" id="{FC0827C7-A23B-E347-9924-9D1E16058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736"/>
              <a:ext cx="1152" cy="1152"/>
              <a:chOff x="2592" y="2736"/>
              <a:chExt cx="1152" cy="1152"/>
            </a:xfrm>
          </p:grpSpPr>
          <p:grpSp>
            <p:nvGrpSpPr>
              <p:cNvPr id="18540" name="Group 281">
                <a:extLst>
                  <a:ext uri="{FF2B5EF4-FFF2-40B4-BE49-F238E27FC236}">
                    <a16:creationId xmlns:a16="http://schemas.microsoft.com/office/drawing/2014/main" id="{F58A7D30-22AF-834E-B1E8-021AB3BFF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772363">
                <a:off x="2765" y="2909"/>
                <a:ext cx="806" cy="806"/>
                <a:chOff x="2765" y="2909"/>
                <a:chExt cx="806" cy="806"/>
              </a:xfrm>
            </p:grpSpPr>
            <p:grpSp>
              <p:nvGrpSpPr>
                <p:cNvPr id="18549" name="Group 261">
                  <a:extLst>
                    <a:ext uri="{FF2B5EF4-FFF2-40B4-BE49-F238E27FC236}">
                      <a16:creationId xmlns:a16="http://schemas.microsoft.com/office/drawing/2014/main" id="{A5F9A52F-A9DD-994C-8223-417F03F199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65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65" name="AutoShape 262">
                    <a:extLst>
                      <a:ext uri="{FF2B5EF4-FFF2-40B4-BE49-F238E27FC236}">
                        <a16:creationId xmlns:a16="http://schemas.microsoft.com/office/drawing/2014/main" id="{172AFF6A-7773-CE46-8187-722BD2802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6" name="Line 263">
                    <a:extLst>
                      <a:ext uri="{FF2B5EF4-FFF2-40B4-BE49-F238E27FC236}">
                        <a16:creationId xmlns:a16="http://schemas.microsoft.com/office/drawing/2014/main" id="{D52FDAE4-B65A-1A46-B603-FD5ECE844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7" name="Line 264">
                    <a:extLst>
                      <a:ext uri="{FF2B5EF4-FFF2-40B4-BE49-F238E27FC236}">
                        <a16:creationId xmlns:a16="http://schemas.microsoft.com/office/drawing/2014/main" id="{6AC62155-8AD0-7949-AB2B-908D9B3B9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8" name="Oval 265">
                    <a:extLst>
                      <a:ext uri="{FF2B5EF4-FFF2-40B4-BE49-F238E27FC236}">
                        <a16:creationId xmlns:a16="http://schemas.microsoft.com/office/drawing/2014/main" id="{6E707431-6006-BB4D-8AA1-B18ACF91A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0" name="Group 266">
                  <a:extLst>
                    <a:ext uri="{FF2B5EF4-FFF2-40B4-BE49-F238E27FC236}">
                      <a16:creationId xmlns:a16="http://schemas.microsoft.com/office/drawing/2014/main" id="{5B70EBB3-6C38-6546-960F-A314F5C72E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3053" y="2736"/>
                  <a:ext cx="230" cy="576"/>
                  <a:chOff x="2440" y="1411"/>
                  <a:chExt cx="230" cy="576"/>
                </a:xfrm>
              </p:grpSpPr>
              <p:sp>
                <p:nvSpPr>
                  <p:cNvPr id="18561" name="AutoShape 267">
                    <a:extLst>
                      <a:ext uri="{FF2B5EF4-FFF2-40B4-BE49-F238E27FC236}">
                        <a16:creationId xmlns:a16="http://schemas.microsoft.com/office/drawing/2014/main" id="{18B723F3-6B26-1045-BDC7-2B36382589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2" name="Line 268">
                    <a:extLst>
                      <a:ext uri="{FF2B5EF4-FFF2-40B4-BE49-F238E27FC236}">
                        <a16:creationId xmlns:a16="http://schemas.microsoft.com/office/drawing/2014/main" id="{C035E94B-BE37-044A-A0CC-8A9AE88E2D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3" name="Line 269">
                    <a:extLst>
                      <a:ext uri="{FF2B5EF4-FFF2-40B4-BE49-F238E27FC236}">
                        <a16:creationId xmlns:a16="http://schemas.microsoft.com/office/drawing/2014/main" id="{AC682BB4-1D14-8E4C-9067-9DC2F6E71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4" name="Oval 270">
                    <a:extLst>
                      <a:ext uri="{FF2B5EF4-FFF2-40B4-BE49-F238E27FC236}">
                        <a16:creationId xmlns:a16="http://schemas.microsoft.com/office/drawing/2014/main" id="{A8051BF6-5063-3544-996C-7A3FF61F3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1" name="Group 271">
                  <a:extLst>
                    <a:ext uri="{FF2B5EF4-FFF2-40B4-BE49-F238E27FC236}">
                      <a16:creationId xmlns:a16="http://schemas.microsoft.com/office/drawing/2014/main" id="{7D7D2529-7427-944E-85F1-18F0D2ADB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57" name="AutoShape 272">
                    <a:extLst>
                      <a:ext uri="{FF2B5EF4-FFF2-40B4-BE49-F238E27FC236}">
                        <a16:creationId xmlns:a16="http://schemas.microsoft.com/office/drawing/2014/main" id="{4F1F8996-0D2F-6246-90EC-FE961756A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8" name="Line 273">
                    <a:extLst>
                      <a:ext uri="{FF2B5EF4-FFF2-40B4-BE49-F238E27FC236}">
                        <a16:creationId xmlns:a16="http://schemas.microsoft.com/office/drawing/2014/main" id="{0CA94835-FE83-D741-ADF2-8BE4D48E8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9" name="Line 274">
                    <a:extLst>
                      <a:ext uri="{FF2B5EF4-FFF2-40B4-BE49-F238E27FC236}">
                        <a16:creationId xmlns:a16="http://schemas.microsoft.com/office/drawing/2014/main" id="{1F34CD21-58CE-274C-91B4-85726F1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0" name="Oval 275">
                    <a:extLst>
                      <a:ext uri="{FF2B5EF4-FFF2-40B4-BE49-F238E27FC236}">
                        <a16:creationId xmlns:a16="http://schemas.microsoft.com/office/drawing/2014/main" id="{91F3157D-8633-E247-B88E-F89799C734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2" name="Group 276">
                  <a:extLst>
                    <a:ext uri="{FF2B5EF4-FFF2-40B4-BE49-F238E27FC236}">
                      <a16:creationId xmlns:a16="http://schemas.microsoft.com/office/drawing/2014/main" id="{88B12E93-40AF-5941-BC81-E0CF13CA6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3053" y="3312"/>
                  <a:ext cx="230" cy="576"/>
                  <a:chOff x="2440" y="1411"/>
                  <a:chExt cx="230" cy="576"/>
                </a:xfrm>
              </p:grpSpPr>
              <p:sp>
                <p:nvSpPr>
                  <p:cNvPr id="18553" name="AutoShape 277">
                    <a:extLst>
                      <a:ext uri="{FF2B5EF4-FFF2-40B4-BE49-F238E27FC236}">
                        <a16:creationId xmlns:a16="http://schemas.microsoft.com/office/drawing/2014/main" id="{CCBEF52C-A166-4744-B203-3E1188DA25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4" name="Line 278">
                    <a:extLst>
                      <a:ext uri="{FF2B5EF4-FFF2-40B4-BE49-F238E27FC236}">
                        <a16:creationId xmlns:a16="http://schemas.microsoft.com/office/drawing/2014/main" id="{CAC03757-70F8-AF4E-BACE-E1605FCF8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5" name="Line 279">
                    <a:extLst>
                      <a:ext uri="{FF2B5EF4-FFF2-40B4-BE49-F238E27FC236}">
                        <a16:creationId xmlns:a16="http://schemas.microsoft.com/office/drawing/2014/main" id="{A6B258F8-40B6-CE4A-8672-EE13746C3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6" name="Oval 280">
                    <a:extLst>
                      <a:ext uri="{FF2B5EF4-FFF2-40B4-BE49-F238E27FC236}">
                        <a16:creationId xmlns:a16="http://schemas.microsoft.com/office/drawing/2014/main" id="{50FE382E-D583-A444-BDDD-FB2A4BD13A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</p:grpSp>
          <p:sp>
            <p:nvSpPr>
              <p:cNvPr id="18541" name="Line 282">
                <a:extLst>
                  <a:ext uri="{FF2B5EF4-FFF2-40B4-BE49-F238E27FC236}">
                    <a16:creationId xmlns:a16="http://schemas.microsoft.com/office/drawing/2014/main" id="{D88BF38F-8314-F142-986B-0333D5653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71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283">
                <a:extLst>
                  <a:ext uri="{FF2B5EF4-FFF2-40B4-BE49-F238E27FC236}">
                    <a16:creationId xmlns:a16="http://schemas.microsoft.com/office/drawing/2014/main" id="{28ED5BD7-EF14-EE44-B327-D98DB4EB7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Line 284">
                <a:extLst>
                  <a:ext uri="{FF2B5EF4-FFF2-40B4-BE49-F238E27FC236}">
                    <a16:creationId xmlns:a16="http://schemas.microsoft.com/office/drawing/2014/main" id="{638E3777-B69F-C64D-8A6C-5EA72D63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1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4" name="Line 285">
                <a:extLst>
                  <a:ext uri="{FF2B5EF4-FFF2-40B4-BE49-F238E27FC236}">
                    <a16:creationId xmlns:a16="http://schemas.microsoft.com/office/drawing/2014/main" id="{645CE504-75AB-1B42-AD14-5F396870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Oval 286">
                <a:extLst>
                  <a:ext uri="{FF2B5EF4-FFF2-40B4-BE49-F238E27FC236}">
                    <a16:creationId xmlns:a16="http://schemas.microsoft.com/office/drawing/2014/main" id="{1966709E-0FC0-924A-A0D3-DE438CE6D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881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6" name="Oval 287">
                <a:extLst>
                  <a:ext uri="{FF2B5EF4-FFF2-40B4-BE49-F238E27FC236}">
                    <a16:creationId xmlns:a16="http://schemas.microsoft.com/office/drawing/2014/main" id="{3592956F-501F-A946-92E2-A42226360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276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7" name="Oval 288">
                <a:extLst>
                  <a:ext uri="{FF2B5EF4-FFF2-40B4-BE49-F238E27FC236}">
                    <a16:creationId xmlns:a16="http://schemas.microsoft.com/office/drawing/2014/main" id="{3184586A-C353-954A-9C27-E4DA896F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67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8" name="Oval 289">
                <a:extLst>
                  <a:ext uri="{FF2B5EF4-FFF2-40B4-BE49-F238E27FC236}">
                    <a16:creationId xmlns:a16="http://schemas.microsoft.com/office/drawing/2014/main" id="{4240D97F-4E7A-C94B-8945-43A55EF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327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539" name="Freeform 441">
              <a:extLst>
                <a:ext uri="{FF2B5EF4-FFF2-40B4-BE49-F238E27FC236}">
                  <a16:creationId xmlns:a16="http://schemas.microsoft.com/office/drawing/2014/main" id="{4D00B6A0-78AC-7540-ABBC-437B43F68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736"/>
              <a:ext cx="1152" cy="1152"/>
            </a:xfrm>
            <a:custGeom>
              <a:avLst/>
              <a:gdLst>
                <a:gd name="T0" fmla="*/ 0 w 1152"/>
                <a:gd name="T1" fmla="*/ 576 h 1152"/>
                <a:gd name="T2" fmla="*/ 576 w 1152"/>
                <a:gd name="T3" fmla="*/ 0 h 1152"/>
                <a:gd name="T4" fmla="*/ 1152 w 1152"/>
                <a:gd name="T5" fmla="*/ 576 h 1152"/>
                <a:gd name="T6" fmla="*/ 576 w 1152"/>
                <a:gd name="T7" fmla="*/ 1152 h 1152"/>
                <a:gd name="T8" fmla="*/ 0 w 1152"/>
                <a:gd name="T9" fmla="*/ 576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1152"/>
                <a:gd name="T17" fmla="*/ 1152 w 1152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1152">
                  <a:moveTo>
                    <a:pt x="0" y="576"/>
                  </a:moveTo>
                  <a:lnTo>
                    <a:pt x="576" y="0"/>
                  </a:lnTo>
                  <a:lnTo>
                    <a:pt x="1152" y="576"/>
                  </a:lnTo>
                  <a:lnTo>
                    <a:pt x="576" y="1152"/>
                  </a:lnTo>
                  <a:lnTo>
                    <a:pt x="0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0" name="Group 445">
            <a:extLst>
              <a:ext uri="{FF2B5EF4-FFF2-40B4-BE49-F238E27FC236}">
                <a16:creationId xmlns:a16="http://schemas.microsoft.com/office/drawing/2014/main" id="{343D9065-EEB1-064C-A4FE-AD9495181AEB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2971800"/>
            <a:ext cx="639763" cy="914400"/>
            <a:chOff x="3802" y="1872"/>
            <a:chExt cx="403" cy="576"/>
          </a:xfrm>
        </p:grpSpPr>
        <p:grpSp>
          <p:nvGrpSpPr>
            <p:cNvPr id="18529" name="Group 348">
              <a:extLst>
                <a:ext uri="{FF2B5EF4-FFF2-40B4-BE49-F238E27FC236}">
                  <a16:creationId xmlns:a16="http://schemas.microsoft.com/office/drawing/2014/main" id="{559BF6A6-AE25-C34E-A7CE-C432DBBE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872"/>
              <a:ext cx="403" cy="576"/>
              <a:chOff x="2074" y="1584"/>
              <a:chExt cx="403" cy="576"/>
            </a:xfrm>
          </p:grpSpPr>
          <p:sp>
            <p:nvSpPr>
              <p:cNvPr id="18531" name="AutoShape 349">
                <a:extLst>
                  <a:ext uri="{FF2B5EF4-FFF2-40B4-BE49-F238E27FC236}">
                    <a16:creationId xmlns:a16="http://schemas.microsoft.com/office/drawing/2014/main" id="{5AA6E34B-CE47-9C41-B586-1A74A44E9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2" name="AutoShape 350">
                <a:extLst>
                  <a:ext uri="{FF2B5EF4-FFF2-40B4-BE49-F238E27FC236}">
                    <a16:creationId xmlns:a16="http://schemas.microsoft.com/office/drawing/2014/main" id="{AD4C0F04-DCFE-7E40-BD81-76D453E5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89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3" name="Line 351">
                <a:extLst>
                  <a:ext uri="{FF2B5EF4-FFF2-40B4-BE49-F238E27FC236}">
                    <a16:creationId xmlns:a16="http://schemas.microsoft.com/office/drawing/2014/main" id="{E54B5366-4F48-4141-A506-73984A37E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352">
                <a:extLst>
                  <a:ext uri="{FF2B5EF4-FFF2-40B4-BE49-F238E27FC236}">
                    <a16:creationId xmlns:a16="http://schemas.microsoft.com/office/drawing/2014/main" id="{A843D079-2835-744F-B001-7BD0A44A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Oval 353">
                <a:extLst>
                  <a:ext uri="{FF2B5EF4-FFF2-40B4-BE49-F238E27FC236}">
                    <a16:creationId xmlns:a16="http://schemas.microsoft.com/office/drawing/2014/main" id="{1444856E-E40E-6B4F-9C73-633C2981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845"/>
                <a:ext cx="57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6" name="Line 354">
                <a:extLst>
                  <a:ext uri="{FF2B5EF4-FFF2-40B4-BE49-F238E27FC236}">
                    <a16:creationId xmlns:a16="http://schemas.microsoft.com/office/drawing/2014/main" id="{34DD3C58-17BD-EB47-863C-F32E2841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4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Line 355">
                <a:extLst>
                  <a:ext uri="{FF2B5EF4-FFF2-40B4-BE49-F238E27FC236}">
                    <a16:creationId xmlns:a16="http://schemas.microsoft.com/office/drawing/2014/main" id="{FB1DA33B-9D3F-5D47-88AF-7460AF22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0" name="Freeform 444">
              <a:extLst>
                <a:ext uri="{FF2B5EF4-FFF2-40B4-BE49-F238E27FC236}">
                  <a16:creationId xmlns:a16="http://schemas.microsoft.com/office/drawing/2014/main" id="{0932F567-7FE8-C446-9178-03A3274C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872"/>
              <a:ext cx="403" cy="576"/>
            </a:xfrm>
            <a:custGeom>
              <a:avLst/>
              <a:gdLst>
                <a:gd name="T0" fmla="*/ 230 w 403"/>
                <a:gd name="T1" fmla="*/ 0 h 576"/>
                <a:gd name="T2" fmla="*/ 0 w 403"/>
                <a:gd name="T3" fmla="*/ 288 h 576"/>
                <a:gd name="T4" fmla="*/ 230 w 403"/>
                <a:gd name="T5" fmla="*/ 576 h 576"/>
                <a:gd name="T6" fmla="*/ 403 w 403"/>
                <a:gd name="T7" fmla="*/ 288 h 576"/>
                <a:gd name="T8" fmla="*/ 230 w 403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576"/>
                <a:gd name="T17" fmla="*/ 403 w 403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403" y="28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1" name="Group 449">
            <a:extLst>
              <a:ext uri="{FF2B5EF4-FFF2-40B4-BE49-F238E27FC236}">
                <a16:creationId xmlns:a16="http://schemas.microsoft.com/office/drawing/2014/main" id="{B54E79E3-FFB5-DD41-A015-C1906AD3765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782763"/>
            <a:ext cx="641350" cy="914400"/>
            <a:chOff x="3167" y="1123"/>
            <a:chExt cx="404" cy="576"/>
          </a:xfrm>
        </p:grpSpPr>
        <p:grpSp>
          <p:nvGrpSpPr>
            <p:cNvPr id="18520" name="Group 380">
              <a:extLst>
                <a:ext uri="{FF2B5EF4-FFF2-40B4-BE49-F238E27FC236}">
                  <a16:creationId xmlns:a16="http://schemas.microsoft.com/office/drawing/2014/main" id="{6C582A17-CED3-6E47-9EA2-AB0F31C38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123"/>
              <a:ext cx="404" cy="576"/>
              <a:chOff x="115" y="1987"/>
              <a:chExt cx="404" cy="576"/>
            </a:xfrm>
          </p:grpSpPr>
          <p:sp>
            <p:nvSpPr>
              <p:cNvPr id="18522" name="Oval 381">
                <a:extLst>
                  <a:ext uri="{FF2B5EF4-FFF2-40B4-BE49-F238E27FC236}">
                    <a16:creationId xmlns:a16="http://schemas.microsoft.com/office/drawing/2014/main" id="{F2DE2EFA-8215-C742-9CD9-CCEB508D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" y="2102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23" name="Line 382">
                <a:extLst>
                  <a:ext uri="{FF2B5EF4-FFF2-40B4-BE49-F238E27FC236}">
                    <a16:creationId xmlns:a16="http://schemas.microsoft.com/office/drawing/2014/main" id="{5AD311C9-9219-284F-95F8-E6B34A61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Line 383">
                <a:extLst>
                  <a:ext uri="{FF2B5EF4-FFF2-40B4-BE49-F238E27FC236}">
                    <a16:creationId xmlns:a16="http://schemas.microsoft.com/office/drawing/2014/main" id="{A4288548-4647-DA43-A2E3-E7983DECB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239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Line 384">
                <a:extLst>
                  <a:ext uri="{FF2B5EF4-FFF2-40B4-BE49-F238E27FC236}">
                    <a16:creationId xmlns:a16="http://schemas.microsoft.com/office/drawing/2014/main" id="{B42D00AE-C988-CB42-8761-ED4C2C9EE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160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Line 385">
                <a:extLst>
                  <a:ext uri="{FF2B5EF4-FFF2-40B4-BE49-F238E27FC236}">
                    <a16:creationId xmlns:a16="http://schemas.microsoft.com/office/drawing/2014/main" id="{4C4FB1DE-E8E1-104A-8555-8AD51A93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333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Line 386">
                <a:extLst>
                  <a:ext uri="{FF2B5EF4-FFF2-40B4-BE49-F238E27FC236}">
                    <a16:creationId xmlns:a16="http://schemas.microsoft.com/office/drawing/2014/main" id="{887CEF66-EB6C-0541-8E24-BD7F552A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160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Line 387">
                <a:extLst>
                  <a:ext uri="{FF2B5EF4-FFF2-40B4-BE49-F238E27FC236}">
                    <a16:creationId xmlns:a16="http://schemas.microsoft.com/office/drawing/2014/main" id="{C503203D-3B2D-0F4E-B019-633A66432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" y="2275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1" name="Freeform 448">
              <a:extLst>
                <a:ext uri="{FF2B5EF4-FFF2-40B4-BE49-F238E27FC236}">
                  <a16:creationId xmlns:a16="http://schemas.microsoft.com/office/drawing/2014/main" id="{C529178B-D81A-F84B-B50C-A0FCED16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23"/>
              <a:ext cx="230" cy="576"/>
            </a:xfrm>
            <a:custGeom>
              <a:avLst/>
              <a:gdLst>
                <a:gd name="T0" fmla="*/ 0 w 230"/>
                <a:gd name="T1" fmla="*/ 288 h 576"/>
                <a:gd name="T2" fmla="*/ 230 w 230"/>
                <a:gd name="T3" fmla="*/ 576 h 576"/>
                <a:gd name="T4" fmla="*/ 230 w 230"/>
                <a:gd name="T5" fmla="*/ 0 h 576"/>
                <a:gd name="T6" fmla="*/ 0 w 230"/>
                <a:gd name="T7" fmla="*/ 28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0" y="288"/>
                  </a:moveTo>
                  <a:lnTo>
                    <a:pt x="230" y="576"/>
                  </a:lnTo>
                  <a:lnTo>
                    <a:pt x="230" y="0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2" name="Group 451">
            <a:extLst>
              <a:ext uri="{FF2B5EF4-FFF2-40B4-BE49-F238E27FC236}">
                <a16:creationId xmlns:a16="http://schemas.microsoft.com/office/drawing/2014/main" id="{70B75B1A-06E1-C541-8C4E-E821DF42A6C9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782763"/>
            <a:ext cx="642938" cy="914400"/>
            <a:chOff x="3802" y="1123"/>
            <a:chExt cx="405" cy="576"/>
          </a:xfrm>
        </p:grpSpPr>
        <p:grpSp>
          <p:nvGrpSpPr>
            <p:cNvPr id="18511" name="Group 372">
              <a:extLst>
                <a:ext uri="{FF2B5EF4-FFF2-40B4-BE49-F238E27FC236}">
                  <a16:creationId xmlns:a16="http://schemas.microsoft.com/office/drawing/2014/main" id="{10407714-802E-D14F-B5F0-03A233E92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8513" name="Oval 373">
                <a:extLst>
                  <a:ext uri="{FF2B5EF4-FFF2-40B4-BE49-F238E27FC236}">
                    <a16:creationId xmlns:a16="http://schemas.microsoft.com/office/drawing/2014/main" id="{8532F3D7-1C70-5946-99FA-47C01647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14" name="Line 374">
                <a:extLst>
                  <a:ext uri="{FF2B5EF4-FFF2-40B4-BE49-F238E27FC236}">
                    <a16:creationId xmlns:a16="http://schemas.microsoft.com/office/drawing/2014/main" id="{D79E5C2E-43CB-D140-873F-1139110CA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Line 375">
                <a:extLst>
                  <a:ext uri="{FF2B5EF4-FFF2-40B4-BE49-F238E27FC236}">
                    <a16:creationId xmlns:a16="http://schemas.microsoft.com/office/drawing/2014/main" id="{6ECB66AF-C836-F249-8C45-8A9B8C5A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376">
                <a:extLst>
                  <a:ext uri="{FF2B5EF4-FFF2-40B4-BE49-F238E27FC236}">
                    <a16:creationId xmlns:a16="http://schemas.microsoft.com/office/drawing/2014/main" id="{5A394A13-4626-CE46-9E4C-19D6054E7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377">
                <a:extLst>
                  <a:ext uri="{FF2B5EF4-FFF2-40B4-BE49-F238E27FC236}">
                    <a16:creationId xmlns:a16="http://schemas.microsoft.com/office/drawing/2014/main" id="{8E91B8DB-A8DA-AE49-85C0-0D68043E2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378">
                <a:extLst>
                  <a:ext uri="{FF2B5EF4-FFF2-40B4-BE49-F238E27FC236}">
                    <a16:creationId xmlns:a16="http://schemas.microsoft.com/office/drawing/2014/main" id="{70D42B5A-5041-5D45-93CD-5775A28C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379">
                <a:extLst>
                  <a:ext uri="{FF2B5EF4-FFF2-40B4-BE49-F238E27FC236}">
                    <a16:creationId xmlns:a16="http://schemas.microsoft.com/office/drawing/2014/main" id="{BF66FA55-CEE3-7D41-82D8-9922C3B0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2" name="Freeform 450">
              <a:extLst>
                <a:ext uri="{FF2B5EF4-FFF2-40B4-BE49-F238E27FC236}">
                  <a16:creationId xmlns:a16="http://schemas.microsoft.com/office/drawing/2014/main" id="{0832965B-95D0-EB4E-A659-613FC937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3" name="Group 453">
            <a:extLst>
              <a:ext uri="{FF2B5EF4-FFF2-40B4-BE49-F238E27FC236}">
                <a16:creationId xmlns:a16="http://schemas.microsoft.com/office/drawing/2014/main" id="{6E498F6A-2E68-8D45-9381-5108496BFA5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874838"/>
            <a:ext cx="458788" cy="914400"/>
            <a:chOff x="4320" y="1181"/>
            <a:chExt cx="289" cy="576"/>
          </a:xfrm>
        </p:grpSpPr>
        <p:grpSp>
          <p:nvGrpSpPr>
            <p:cNvPr id="18501" name="Group 404">
              <a:extLst>
                <a:ext uri="{FF2B5EF4-FFF2-40B4-BE49-F238E27FC236}">
                  <a16:creationId xmlns:a16="http://schemas.microsoft.com/office/drawing/2014/main" id="{25578D79-6BA5-964B-8B40-9A41BCF7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8503" name="Line 405">
                <a:extLst>
                  <a:ext uri="{FF2B5EF4-FFF2-40B4-BE49-F238E27FC236}">
                    <a16:creationId xmlns:a16="http://schemas.microsoft.com/office/drawing/2014/main" id="{89C6BAF0-A281-134C-90F1-4DB4DAFAF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Line 406">
                <a:extLst>
                  <a:ext uri="{FF2B5EF4-FFF2-40B4-BE49-F238E27FC236}">
                    <a16:creationId xmlns:a16="http://schemas.microsoft.com/office/drawing/2014/main" id="{F52404C4-B56A-E740-A296-F5D531378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407">
                <a:extLst>
                  <a:ext uri="{FF2B5EF4-FFF2-40B4-BE49-F238E27FC236}">
                    <a16:creationId xmlns:a16="http://schemas.microsoft.com/office/drawing/2014/main" id="{943BB4C2-9D23-1148-81B1-903E11F2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Line 408">
                <a:extLst>
                  <a:ext uri="{FF2B5EF4-FFF2-40B4-BE49-F238E27FC236}">
                    <a16:creationId xmlns:a16="http://schemas.microsoft.com/office/drawing/2014/main" id="{DD9D70B3-485A-D543-8C1B-440D4D54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409">
                <a:extLst>
                  <a:ext uri="{FF2B5EF4-FFF2-40B4-BE49-F238E27FC236}">
                    <a16:creationId xmlns:a16="http://schemas.microsoft.com/office/drawing/2014/main" id="{C7727E4C-401F-B744-A1AA-000C9B86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08" name="Group 410">
                <a:extLst>
                  <a:ext uri="{FF2B5EF4-FFF2-40B4-BE49-F238E27FC236}">
                    <a16:creationId xmlns:a16="http://schemas.microsoft.com/office/drawing/2014/main" id="{AA910C1C-0871-9942-8C5B-B23A8C01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18509" name="Freeform 411">
                  <a:extLst>
                    <a:ext uri="{FF2B5EF4-FFF2-40B4-BE49-F238E27FC236}">
                      <a16:creationId xmlns:a16="http://schemas.microsoft.com/office/drawing/2014/main" id="{63B4E7D0-1E90-6045-A1CD-47FD0D123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0" name="Freeform 412">
                  <a:extLst>
                    <a:ext uri="{FF2B5EF4-FFF2-40B4-BE49-F238E27FC236}">
                      <a16:creationId xmlns:a16="http://schemas.microsoft.com/office/drawing/2014/main" id="{35E62865-390C-1C4D-8195-1589B562D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502" name="Freeform 452">
              <a:extLst>
                <a:ext uri="{FF2B5EF4-FFF2-40B4-BE49-F238E27FC236}">
                  <a16:creationId xmlns:a16="http://schemas.microsoft.com/office/drawing/2014/main" id="{552DC9C0-BED6-2F43-8A3F-63499F371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4" name="Group 456">
            <a:extLst>
              <a:ext uri="{FF2B5EF4-FFF2-40B4-BE49-F238E27FC236}">
                <a16:creationId xmlns:a16="http://schemas.microsoft.com/office/drawing/2014/main" id="{F09E4A0A-435B-EC49-947D-AFE14F47DEE9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923925"/>
            <a:ext cx="496888" cy="635000"/>
            <a:chOff x="3820" y="582"/>
            <a:chExt cx="313" cy="400"/>
          </a:xfrm>
        </p:grpSpPr>
        <p:grpSp>
          <p:nvGrpSpPr>
            <p:cNvPr id="18489" name="Group 426">
              <a:extLst>
                <a:ext uri="{FF2B5EF4-FFF2-40B4-BE49-F238E27FC236}">
                  <a16:creationId xmlns:a16="http://schemas.microsoft.com/office/drawing/2014/main" id="{DFC5FAF2-8D2A-2E48-BAF0-BE1E3DE7F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" y="582"/>
              <a:ext cx="313" cy="400"/>
              <a:chOff x="3820" y="582"/>
              <a:chExt cx="313" cy="400"/>
            </a:xfrm>
          </p:grpSpPr>
          <p:grpSp>
            <p:nvGrpSpPr>
              <p:cNvPr id="18491" name="Group 388">
                <a:extLst>
                  <a:ext uri="{FF2B5EF4-FFF2-40B4-BE49-F238E27FC236}">
                    <a16:creationId xmlns:a16="http://schemas.microsoft.com/office/drawing/2014/main" id="{2E563EEA-95C4-A347-B7F5-32369AE4C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3" y="605"/>
                <a:ext cx="231" cy="346"/>
                <a:chOff x="1094" y="1814"/>
                <a:chExt cx="231" cy="346"/>
              </a:xfrm>
            </p:grpSpPr>
            <p:sp>
              <p:nvSpPr>
                <p:cNvPr id="18495" name="Line 389">
                  <a:extLst>
                    <a:ext uri="{FF2B5EF4-FFF2-40B4-BE49-F238E27FC236}">
                      <a16:creationId xmlns:a16="http://schemas.microsoft.com/office/drawing/2014/main" id="{3390EBC3-4C66-AC4A-AF58-2AD56BF51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94" y="1987"/>
                  <a:ext cx="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6" name="Line 390">
                  <a:extLst>
                    <a:ext uri="{FF2B5EF4-FFF2-40B4-BE49-F238E27FC236}">
                      <a16:creationId xmlns:a16="http://schemas.microsoft.com/office/drawing/2014/main" id="{2234F63F-9956-D349-96F0-7807F6D9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1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Line 391">
                  <a:extLst>
                    <a:ext uri="{FF2B5EF4-FFF2-40B4-BE49-F238E27FC236}">
                      <a16:creationId xmlns:a16="http://schemas.microsoft.com/office/drawing/2014/main" id="{32F4E634-922F-5144-905E-30F7275D2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498" name="Group 392">
                  <a:extLst>
                    <a:ext uri="{FF2B5EF4-FFF2-40B4-BE49-F238E27FC236}">
                      <a16:creationId xmlns:a16="http://schemas.microsoft.com/office/drawing/2014/main" id="{AA9947DA-9FF1-C14F-92DD-7EE6E8BB5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0" y="1814"/>
                  <a:ext cx="115" cy="346"/>
                  <a:chOff x="1210" y="1814"/>
                  <a:chExt cx="57" cy="346"/>
                </a:xfrm>
              </p:grpSpPr>
              <p:sp>
                <p:nvSpPr>
                  <p:cNvPr id="18499" name="Freeform 393">
                    <a:extLst>
                      <a:ext uri="{FF2B5EF4-FFF2-40B4-BE49-F238E27FC236}">
                        <a16:creationId xmlns:a16="http://schemas.microsoft.com/office/drawing/2014/main" id="{C144DB0A-7324-294C-BBAE-06449BCE4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10" y="1814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00" name="Freeform 394">
                    <a:extLst>
                      <a:ext uri="{FF2B5EF4-FFF2-40B4-BE49-F238E27FC236}">
                        <a16:creationId xmlns:a16="http://schemas.microsoft.com/office/drawing/2014/main" id="{3C8FB87F-FC5A-0143-B737-D5A53D7B0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" y="2083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92" name="Text Box 422">
                <a:extLst>
                  <a:ext uri="{FF2B5EF4-FFF2-40B4-BE49-F238E27FC236}">
                    <a16:creationId xmlns:a16="http://schemas.microsoft.com/office/drawing/2014/main" id="{DD59CBDF-DA47-CD49-8A03-9EFFDCAEF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" y="67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93" name="Text Box 423">
                <a:extLst>
                  <a:ext uri="{FF2B5EF4-FFF2-40B4-BE49-F238E27FC236}">
                    <a16:creationId xmlns:a16="http://schemas.microsoft.com/office/drawing/2014/main" id="{FE828C8B-4FEF-B74D-9CEA-C9F263E0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3" y="847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94" name="Text Box 424">
                <a:extLst>
                  <a:ext uri="{FF2B5EF4-FFF2-40B4-BE49-F238E27FC236}">
                    <a16:creationId xmlns:a16="http://schemas.microsoft.com/office/drawing/2014/main" id="{A16D52DD-9629-3944-B2C1-70A154311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58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90" name="Freeform 455">
              <a:extLst>
                <a:ext uri="{FF2B5EF4-FFF2-40B4-BE49-F238E27FC236}">
                  <a16:creationId xmlns:a16="http://schemas.microsoft.com/office/drawing/2014/main" id="{E1C56179-2784-D344-8A61-26CCA2CE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605"/>
              <a:ext cx="231" cy="345"/>
            </a:xfrm>
            <a:custGeom>
              <a:avLst/>
              <a:gdLst>
                <a:gd name="T0" fmla="*/ 231 w 231"/>
                <a:gd name="T1" fmla="*/ 0 h 345"/>
                <a:gd name="T2" fmla="*/ 0 w 231"/>
                <a:gd name="T3" fmla="*/ 173 h 345"/>
                <a:gd name="T4" fmla="*/ 231 w 231"/>
                <a:gd name="T5" fmla="*/ 345 h 345"/>
                <a:gd name="T6" fmla="*/ 231 w 231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345"/>
                <a:gd name="T14" fmla="*/ 231 w 231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345">
                  <a:moveTo>
                    <a:pt x="231" y="0"/>
                  </a:moveTo>
                  <a:lnTo>
                    <a:pt x="0" y="173"/>
                  </a:lnTo>
                  <a:lnTo>
                    <a:pt x="231" y="345"/>
                  </a:lnTo>
                  <a:lnTo>
                    <a:pt x="23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5" name="Group 458">
            <a:extLst>
              <a:ext uri="{FF2B5EF4-FFF2-40B4-BE49-F238E27FC236}">
                <a16:creationId xmlns:a16="http://schemas.microsoft.com/office/drawing/2014/main" id="{04D45AC5-7562-E343-8774-7EFE26CBDB86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917575"/>
            <a:ext cx="500062" cy="649288"/>
            <a:chOff x="3187" y="578"/>
            <a:chExt cx="315" cy="409"/>
          </a:xfrm>
        </p:grpSpPr>
        <p:grpSp>
          <p:nvGrpSpPr>
            <p:cNvPr id="18475" name="Group 425">
              <a:extLst>
                <a:ext uri="{FF2B5EF4-FFF2-40B4-BE49-F238E27FC236}">
                  <a16:creationId xmlns:a16="http://schemas.microsoft.com/office/drawing/2014/main" id="{0C97DA7A-482E-0E4C-9269-F5DB9BC6D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7" y="578"/>
              <a:ext cx="315" cy="409"/>
              <a:chOff x="3187" y="578"/>
              <a:chExt cx="315" cy="409"/>
            </a:xfrm>
          </p:grpSpPr>
          <p:grpSp>
            <p:nvGrpSpPr>
              <p:cNvPr id="18477" name="Group 395">
                <a:extLst>
                  <a:ext uri="{FF2B5EF4-FFF2-40B4-BE49-F238E27FC236}">
                    <a16:creationId xmlns:a16="http://schemas.microsoft.com/office/drawing/2014/main" id="{DDE3B8AA-D164-4448-A062-032CE2570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5" y="605"/>
                <a:ext cx="231" cy="346"/>
                <a:chOff x="1555" y="1814"/>
                <a:chExt cx="231" cy="346"/>
              </a:xfrm>
            </p:grpSpPr>
            <p:grpSp>
              <p:nvGrpSpPr>
                <p:cNvPr id="18481" name="Group 396">
                  <a:extLst>
                    <a:ext uri="{FF2B5EF4-FFF2-40B4-BE49-F238E27FC236}">
                      <a16:creationId xmlns:a16="http://schemas.microsoft.com/office/drawing/2014/main" id="{22C265A7-2AD6-7C47-A507-03D0CDFE4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5" y="1814"/>
                  <a:ext cx="231" cy="346"/>
                  <a:chOff x="1094" y="1814"/>
                  <a:chExt cx="231" cy="346"/>
                </a:xfrm>
              </p:grpSpPr>
              <p:sp>
                <p:nvSpPr>
                  <p:cNvPr id="18483" name="Line 397">
                    <a:extLst>
                      <a:ext uri="{FF2B5EF4-FFF2-40B4-BE49-F238E27FC236}">
                        <a16:creationId xmlns:a16="http://schemas.microsoft.com/office/drawing/2014/main" id="{D2A9A48B-B3EF-F343-8EAD-5129A775E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4" y="1987"/>
                    <a:ext cx="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84" name="Line 398">
                    <a:extLst>
                      <a:ext uri="{FF2B5EF4-FFF2-40B4-BE49-F238E27FC236}">
                        <a16:creationId xmlns:a16="http://schemas.microsoft.com/office/drawing/2014/main" id="{2DF4BA43-00D7-0F4D-9490-33826C198B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1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85" name="Line 399">
                    <a:extLst>
                      <a:ext uri="{FF2B5EF4-FFF2-40B4-BE49-F238E27FC236}">
                        <a16:creationId xmlns:a16="http://schemas.microsoft.com/office/drawing/2014/main" id="{0E34AAB5-F267-E34B-862D-6D995E6FEF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486" name="Group 400">
                    <a:extLst>
                      <a:ext uri="{FF2B5EF4-FFF2-40B4-BE49-F238E27FC236}">
                        <a16:creationId xmlns:a16="http://schemas.microsoft.com/office/drawing/2014/main" id="{7605F3BD-E4A2-6E40-8CDF-E9A5147DA1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0" y="1814"/>
                    <a:ext cx="115" cy="346"/>
                    <a:chOff x="1210" y="1814"/>
                    <a:chExt cx="57" cy="346"/>
                  </a:xfrm>
                </p:grpSpPr>
                <p:sp>
                  <p:nvSpPr>
                    <p:cNvPr id="18487" name="Freeform 401">
                      <a:extLst>
                        <a:ext uri="{FF2B5EF4-FFF2-40B4-BE49-F238E27FC236}">
                          <a16:creationId xmlns:a16="http://schemas.microsoft.com/office/drawing/2014/main" id="{D3FCF272-BB54-0D41-ABC9-C0A6C66421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1210" y="1814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88" name="Freeform 402">
                      <a:extLst>
                        <a:ext uri="{FF2B5EF4-FFF2-40B4-BE49-F238E27FC236}">
                          <a16:creationId xmlns:a16="http://schemas.microsoft.com/office/drawing/2014/main" id="{D868A00B-EB8E-8B41-B196-5102ED2CAB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0" y="2083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8482" name="Oval 403">
                  <a:extLst>
                    <a:ext uri="{FF2B5EF4-FFF2-40B4-BE49-F238E27FC236}">
                      <a16:creationId xmlns:a16="http://schemas.microsoft.com/office/drawing/2014/main" id="{5AF92E57-05BB-374A-BBA0-1D1D3CCC3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0" y="1958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478" name="Text Box 419">
                <a:extLst>
                  <a:ext uri="{FF2B5EF4-FFF2-40B4-BE49-F238E27FC236}">
                    <a16:creationId xmlns:a16="http://schemas.microsoft.com/office/drawing/2014/main" id="{30E57B58-28EC-A943-A06B-A2A0581BE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3" y="578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79" name="Text Box 420">
                <a:extLst>
                  <a:ext uri="{FF2B5EF4-FFF2-40B4-BE49-F238E27FC236}">
                    <a16:creationId xmlns:a16="http://schemas.microsoft.com/office/drawing/2014/main" id="{B42E76A7-3A5C-AA45-B4EF-6AC02128C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" y="640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80" name="Text Box 421">
                <a:extLst>
                  <a:ext uri="{FF2B5EF4-FFF2-40B4-BE49-F238E27FC236}">
                    <a16:creationId xmlns:a16="http://schemas.microsoft.com/office/drawing/2014/main" id="{0DCA3731-1A24-4F43-9E28-ED3A0D31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85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76" name="Freeform 457">
              <a:extLst>
                <a:ext uri="{FF2B5EF4-FFF2-40B4-BE49-F238E27FC236}">
                  <a16:creationId xmlns:a16="http://schemas.microsoft.com/office/drawing/2014/main" id="{4FC35255-1AE5-214F-898F-48F7E590D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605"/>
              <a:ext cx="230" cy="345"/>
            </a:xfrm>
            <a:custGeom>
              <a:avLst/>
              <a:gdLst>
                <a:gd name="T0" fmla="*/ 0 w 230"/>
                <a:gd name="T1" fmla="*/ 173 h 345"/>
                <a:gd name="T2" fmla="*/ 230 w 230"/>
                <a:gd name="T3" fmla="*/ 345 h 345"/>
                <a:gd name="T4" fmla="*/ 230 w 230"/>
                <a:gd name="T5" fmla="*/ 0 h 345"/>
                <a:gd name="T6" fmla="*/ 0 w 230"/>
                <a:gd name="T7" fmla="*/ 173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173"/>
                  </a:moveTo>
                  <a:lnTo>
                    <a:pt x="230" y="345"/>
                  </a:lnTo>
                  <a:lnTo>
                    <a:pt x="23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Rectangle 485">
            <a:extLst>
              <a:ext uri="{FF2B5EF4-FFF2-40B4-BE49-F238E27FC236}">
                <a16:creationId xmlns:a16="http://schemas.microsoft.com/office/drawing/2014/main" id="{6FEE712C-01E5-3447-B714-3395D9E8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39963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7" name="Rectangle 486">
            <a:extLst>
              <a:ext uri="{FF2B5EF4-FFF2-40B4-BE49-F238E27FC236}">
                <a16:creationId xmlns:a16="http://schemas.microsoft.com/office/drawing/2014/main" id="{D3D3106D-9BDC-094E-9032-F4D76B5F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8" name="Rectangle 487">
            <a:extLst>
              <a:ext uri="{FF2B5EF4-FFF2-40B4-BE49-F238E27FC236}">
                <a16:creationId xmlns:a16="http://schemas.microsoft.com/office/drawing/2014/main" id="{CDA71582-628C-B54D-AFE9-303B1DAE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8923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9" name="Rectangle 488">
            <a:extLst>
              <a:ext uri="{FF2B5EF4-FFF2-40B4-BE49-F238E27FC236}">
                <a16:creationId xmlns:a16="http://schemas.microsoft.com/office/drawing/2014/main" id="{78347341-5103-6B48-BEBC-38EAB361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6228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60" name="Rectangle 489">
            <a:extLst>
              <a:ext uri="{FF2B5EF4-FFF2-40B4-BE49-F238E27FC236}">
                <a16:creationId xmlns:a16="http://schemas.microsoft.com/office/drawing/2014/main" id="{CED4AB65-4C18-144B-B01F-77862239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36925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18461" name="Group 516">
            <a:extLst>
              <a:ext uri="{FF2B5EF4-FFF2-40B4-BE49-F238E27FC236}">
                <a16:creationId xmlns:a16="http://schemas.microsoft.com/office/drawing/2014/main" id="{5462BF11-1951-CF4A-98A6-821DB1504C04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2300288"/>
            <a:ext cx="722312" cy="611187"/>
            <a:chOff x="1555" y="1449"/>
            <a:chExt cx="455" cy="385"/>
          </a:xfrm>
        </p:grpSpPr>
        <p:sp>
          <p:nvSpPr>
            <p:cNvPr id="18463" name="AutoShape 499">
              <a:extLst>
                <a:ext uri="{FF2B5EF4-FFF2-40B4-BE49-F238E27FC236}">
                  <a16:creationId xmlns:a16="http://schemas.microsoft.com/office/drawing/2014/main" id="{03F6F17D-1734-D546-936A-00FF09D35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4" name="AutoShape 500">
              <a:extLst>
                <a:ext uri="{FF2B5EF4-FFF2-40B4-BE49-F238E27FC236}">
                  <a16:creationId xmlns:a16="http://schemas.microsoft.com/office/drawing/2014/main" id="{E91C2EB5-AADC-2346-9533-CF59E82AAD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613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5" name="Line 501">
              <a:extLst>
                <a:ext uri="{FF2B5EF4-FFF2-40B4-BE49-F238E27FC236}">
                  <a16:creationId xmlns:a16="http://schemas.microsoft.com/office/drawing/2014/main" id="{1A82DA26-CB66-A84A-A0AE-D88D5CE7F7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8" y="169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502">
              <a:extLst>
                <a:ext uri="{FF2B5EF4-FFF2-40B4-BE49-F238E27FC236}">
                  <a16:creationId xmlns:a16="http://schemas.microsoft.com/office/drawing/2014/main" id="{E6043361-E205-2645-90E0-5B20B3412F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28" y="146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503">
              <a:extLst>
                <a:ext uri="{FF2B5EF4-FFF2-40B4-BE49-F238E27FC236}">
                  <a16:creationId xmlns:a16="http://schemas.microsoft.com/office/drawing/2014/main" id="{1EEBFB4C-C081-6A47-BBEF-E6C8C0212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58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04">
              <a:extLst>
                <a:ext uri="{FF2B5EF4-FFF2-40B4-BE49-F238E27FC236}">
                  <a16:creationId xmlns:a16="http://schemas.microsoft.com/office/drawing/2014/main" id="{D5951610-69CA-A441-B1CF-C97F25727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69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08">
              <a:extLst>
                <a:ext uri="{FF2B5EF4-FFF2-40B4-BE49-F238E27FC236}">
                  <a16:creationId xmlns:a16="http://schemas.microsoft.com/office/drawing/2014/main" id="{CA6F717A-862C-334A-8AD7-F9643C85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526"/>
              <a:ext cx="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11">
              <a:extLst>
                <a:ext uri="{FF2B5EF4-FFF2-40B4-BE49-F238E27FC236}">
                  <a16:creationId xmlns:a16="http://schemas.microsoft.com/office/drawing/2014/main" id="{59A227F7-1672-7142-81E2-03AD97CB0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1526"/>
              <a:ext cx="31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512">
              <a:extLst>
                <a:ext uri="{FF2B5EF4-FFF2-40B4-BE49-F238E27FC236}">
                  <a16:creationId xmlns:a16="http://schemas.microsoft.com/office/drawing/2014/main" id="{189B164C-8BF3-FD44-80BE-DE030496D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69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T2</a:t>
              </a:r>
            </a:p>
          </p:txBody>
        </p:sp>
        <p:sp>
          <p:nvSpPr>
            <p:cNvPr id="18472" name="Text Box 513">
              <a:extLst>
                <a:ext uri="{FF2B5EF4-FFF2-40B4-BE49-F238E27FC236}">
                  <a16:creationId xmlns:a16="http://schemas.microsoft.com/office/drawing/2014/main" id="{91B4C4CE-BBAB-524B-A695-B5E6F2A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44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T1</a:t>
              </a:r>
            </a:p>
          </p:txBody>
        </p:sp>
        <p:sp>
          <p:nvSpPr>
            <p:cNvPr id="18473" name="Text Box 514">
              <a:extLst>
                <a:ext uri="{FF2B5EF4-FFF2-40B4-BE49-F238E27FC236}">
                  <a16:creationId xmlns:a16="http://schemas.microsoft.com/office/drawing/2014/main" id="{4AF799D8-59E7-4748-BE29-B477606D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501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</a:t>
              </a:r>
            </a:p>
          </p:txBody>
        </p:sp>
        <p:sp>
          <p:nvSpPr>
            <p:cNvPr id="18474" name="Freeform 515">
              <a:extLst>
                <a:ext uri="{FF2B5EF4-FFF2-40B4-BE49-F238E27FC236}">
                  <a16:creationId xmlns:a16="http://schemas.microsoft.com/office/drawing/2014/main" id="{3D2F3170-4DF6-F048-A5DB-1D68556B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469"/>
              <a:ext cx="230" cy="345"/>
            </a:xfrm>
            <a:custGeom>
              <a:avLst/>
              <a:gdLst>
                <a:gd name="T0" fmla="*/ 0 w 230"/>
                <a:gd name="T1" fmla="*/ 0 h 345"/>
                <a:gd name="T2" fmla="*/ 230 w 230"/>
                <a:gd name="T3" fmla="*/ 57 h 345"/>
                <a:gd name="T4" fmla="*/ 0 w 230"/>
                <a:gd name="T5" fmla="*/ 345 h 345"/>
                <a:gd name="T6" fmla="*/ 0 w 230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0"/>
                  </a:moveTo>
                  <a:lnTo>
                    <a:pt x="230" y="57"/>
                  </a:lnTo>
                  <a:lnTo>
                    <a:pt x="0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Text Box 517">
            <a:extLst>
              <a:ext uri="{FF2B5EF4-FFF2-40B4-BE49-F238E27FC236}">
                <a16:creationId xmlns:a16="http://schemas.microsoft.com/office/drawing/2014/main" id="{81315D58-2638-FB44-83B3-A53F6772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697163"/>
            <a:ext cx="4095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Triac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9458" name="Text Box 5">
            <a:extLst>
              <a:ext uri="{FF2B5EF4-FFF2-40B4-BE49-F238E27FC236}">
                <a16:creationId xmlns:a16="http://schemas.microsoft.com/office/drawing/2014/main" id="{F5785F71-9AC5-D042-A96E-4871AE2B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9459" name="Text Box 124">
            <a:extLst>
              <a:ext uri="{FF2B5EF4-FFF2-40B4-BE49-F238E27FC236}">
                <a16:creationId xmlns:a16="http://schemas.microsoft.com/office/drawing/2014/main" id="{7CD5DEDA-95CA-A14C-A80A-E3F60C97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2149475"/>
            <a:ext cx="598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inductors</a:t>
            </a:r>
          </a:p>
        </p:txBody>
      </p:sp>
      <p:grpSp>
        <p:nvGrpSpPr>
          <p:cNvPr id="19460" name="Group 307">
            <a:extLst>
              <a:ext uri="{FF2B5EF4-FFF2-40B4-BE49-F238E27FC236}">
                <a16:creationId xmlns:a16="http://schemas.microsoft.com/office/drawing/2014/main" id="{F13A0A93-479A-2F43-825C-1EB68A1F861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868363"/>
            <a:ext cx="461963" cy="914400"/>
            <a:chOff x="2514" y="547"/>
            <a:chExt cx="291" cy="576"/>
          </a:xfrm>
        </p:grpSpPr>
        <p:sp>
          <p:nvSpPr>
            <p:cNvPr id="20010" name="Freeform 132">
              <a:extLst>
                <a:ext uri="{FF2B5EF4-FFF2-40B4-BE49-F238E27FC236}">
                  <a16:creationId xmlns:a16="http://schemas.microsoft.com/office/drawing/2014/main" id="{1491D894-0B63-6342-BE38-B9B61253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11" name="Text Box 133">
              <a:extLst>
                <a:ext uri="{FF2B5EF4-FFF2-40B4-BE49-F238E27FC236}">
                  <a16:creationId xmlns:a16="http://schemas.microsoft.com/office/drawing/2014/main" id="{221FA523-9831-444C-B89B-B1ED6E7A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762"/>
              <a:ext cx="2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SPKR</a:t>
              </a:r>
            </a:p>
          </p:txBody>
        </p:sp>
      </p:grpSp>
      <p:grpSp>
        <p:nvGrpSpPr>
          <p:cNvPr id="19461" name="Group 157">
            <a:extLst>
              <a:ext uri="{FF2B5EF4-FFF2-40B4-BE49-F238E27FC236}">
                <a16:creationId xmlns:a16="http://schemas.microsoft.com/office/drawing/2014/main" id="{D6C90E90-03D2-4C47-9E0C-99ED427FF7F8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955675"/>
            <a:ext cx="803275" cy="731838"/>
            <a:chOff x="1049" y="778"/>
            <a:chExt cx="506" cy="461"/>
          </a:xfrm>
        </p:grpSpPr>
        <p:sp>
          <p:nvSpPr>
            <p:cNvPr id="20005" name="Freeform 158">
              <a:extLst>
                <a:ext uri="{FF2B5EF4-FFF2-40B4-BE49-F238E27FC236}">
                  <a16:creationId xmlns:a16="http://schemas.microsoft.com/office/drawing/2014/main" id="{5B1F5698-F6F1-9D4A-AFB8-576C6EE4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066"/>
              <a:ext cx="115" cy="172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1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6" name="Freeform 159">
              <a:extLst>
                <a:ext uri="{FF2B5EF4-FFF2-40B4-BE49-F238E27FC236}">
                  <a16:creationId xmlns:a16="http://schemas.microsoft.com/office/drawing/2014/main" id="{2BA21938-F07F-3341-83F8-1062FF199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778"/>
              <a:ext cx="115" cy="173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3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7" name="Oval 160">
              <a:extLst>
                <a:ext uri="{FF2B5EF4-FFF2-40B4-BE49-F238E27FC236}">
                  <a16:creationId xmlns:a16="http://schemas.microsoft.com/office/drawing/2014/main" id="{E02B5BC0-1D31-D346-915B-6A77AA2E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835"/>
              <a:ext cx="346" cy="3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8" name="Rectangle 161">
              <a:extLst>
                <a:ext uri="{FF2B5EF4-FFF2-40B4-BE49-F238E27FC236}">
                  <a16:creationId xmlns:a16="http://schemas.microsoft.com/office/drawing/2014/main" id="{430CFAD0-5936-BD44-85BF-4A3D76B2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778"/>
              <a:ext cx="230" cy="4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9" name="Line 162">
              <a:extLst>
                <a:ext uri="{FF2B5EF4-FFF2-40B4-BE49-F238E27FC236}">
                  <a16:creationId xmlns:a16="http://schemas.microsoft.com/office/drawing/2014/main" id="{17F069C9-EF5B-B14C-8EA0-CDA9045F4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835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Text Box 180">
            <a:extLst>
              <a:ext uri="{FF2B5EF4-FFF2-40B4-BE49-F238E27FC236}">
                <a16:creationId xmlns:a16="http://schemas.microsoft.com/office/drawing/2014/main" id="{880DFDC9-16B3-544E-8EC9-1F8B8E44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80125"/>
            <a:ext cx="598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3" name="Text Box 181">
            <a:extLst>
              <a:ext uri="{FF2B5EF4-FFF2-40B4-BE49-F238E27FC236}">
                <a16:creationId xmlns:a16="http://schemas.microsoft.com/office/drawing/2014/main" id="{F497FC5D-FB40-664B-AE22-4B43BCCB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897563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unpolarized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4" name="Text Box 182">
            <a:extLst>
              <a:ext uri="{FF2B5EF4-FFF2-40B4-BE49-F238E27FC236}">
                <a16:creationId xmlns:a16="http://schemas.microsoft.com/office/drawing/2014/main" id="{377BCD95-2F09-2548-A965-32508BD3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2879725"/>
            <a:ext cx="13081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power &amp; ground symbols</a:t>
            </a:r>
          </a:p>
        </p:txBody>
      </p:sp>
      <p:sp>
        <p:nvSpPr>
          <p:cNvPr id="19465" name="Oval 183">
            <a:extLst>
              <a:ext uri="{FF2B5EF4-FFF2-40B4-BE49-F238E27FC236}">
                <a16:creationId xmlns:a16="http://schemas.microsoft.com/office/drawing/2014/main" id="{3D0694A1-AEF6-854E-A7CA-D8193467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66" name="Text Box 204">
            <a:extLst>
              <a:ext uri="{FF2B5EF4-FFF2-40B4-BE49-F238E27FC236}">
                <a16:creationId xmlns:a16="http://schemas.microsoft.com/office/drawing/2014/main" id="{F807AC33-E392-2D47-9CF2-E2FF931B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switches</a:t>
            </a:r>
          </a:p>
        </p:txBody>
      </p:sp>
      <p:sp>
        <p:nvSpPr>
          <p:cNvPr id="19467" name="Text Box 205">
            <a:extLst>
              <a:ext uri="{FF2B5EF4-FFF2-40B4-BE49-F238E27FC236}">
                <a16:creationId xmlns:a16="http://schemas.microsoft.com/office/drawing/2014/main" id="{EB48EB74-8CF8-9841-9BA0-102352DE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388620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9468" name="Group 228">
            <a:extLst>
              <a:ext uri="{FF2B5EF4-FFF2-40B4-BE49-F238E27FC236}">
                <a16:creationId xmlns:a16="http://schemas.microsoft.com/office/drawing/2014/main" id="{5D9B866E-042B-824A-82ED-D2594ED82C0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960438"/>
            <a:ext cx="914400" cy="214312"/>
            <a:chOff x="2419" y="1172"/>
            <a:chExt cx="576" cy="135"/>
          </a:xfrm>
        </p:grpSpPr>
        <p:sp>
          <p:nvSpPr>
            <p:cNvPr id="20003" name="Freeform 229">
              <a:extLst>
                <a:ext uri="{FF2B5EF4-FFF2-40B4-BE49-F238E27FC236}">
                  <a16:creationId xmlns:a16="http://schemas.microsoft.com/office/drawing/2014/main" id="{3DB49FC1-E006-444E-A67C-B83FF94B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4" name="Text Box 230">
              <a:extLst>
                <a:ext uri="{FF2B5EF4-FFF2-40B4-BE49-F238E27FC236}">
                  <a16:creationId xmlns:a16="http://schemas.microsoft.com/office/drawing/2014/main" id="{CE9996C7-50FC-F349-AA43-7ED12C0B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72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Input</a:t>
              </a:r>
            </a:p>
          </p:txBody>
        </p:sp>
      </p:grpSp>
      <p:grpSp>
        <p:nvGrpSpPr>
          <p:cNvPr id="19469" name="Group 231">
            <a:extLst>
              <a:ext uri="{FF2B5EF4-FFF2-40B4-BE49-F238E27FC236}">
                <a16:creationId xmlns:a16="http://schemas.microsoft.com/office/drawing/2014/main" id="{17A6C867-2048-9B4C-9BF4-9D0776EB9F3C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211263"/>
            <a:ext cx="898525" cy="214312"/>
            <a:chOff x="2765" y="705"/>
            <a:chExt cx="566" cy="135"/>
          </a:xfrm>
        </p:grpSpPr>
        <p:sp>
          <p:nvSpPr>
            <p:cNvPr id="20001" name="Freeform 232">
              <a:extLst>
                <a:ext uri="{FF2B5EF4-FFF2-40B4-BE49-F238E27FC236}">
                  <a16:creationId xmlns:a16="http://schemas.microsoft.com/office/drawing/2014/main" id="{E8BD403B-857C-DF45-BABB-0317C1D3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720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2" name="Text Box 233">
              <a:extLst>
                <a:ext uri="{FF2B5EF4-FFF2-40B4-BE49-F238E27FC236}">
                  <a16:creationId xmlns:a16="http://schemas.microsoft.com/office/drawing/2014/main" id="{0D262E86-5C5B-5E4A-AE20-2E6279A3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705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Output</a:t>
              </a:r>
            </a:p>
          </p:txBody>
        </p:sp>
      </p:grpSp>
      <p:grpSp>
        <p:nvGrpSpPr>
          <p:cNvPr id="19470" name="Group 234">
            <a:extLst>
              <a:ext uri="{FF2B5EF4-FFF2-40B4-BE49-F238E27FC236}">
                <a16:creationId xmlns:a16="http://schemas.microsoft.com/office/drawing/2014/main" id="{37F4CB65-15DB-8149-B004-E1D665608F6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509713"/>
            <a:ext cx="1000125" cy="214312"/>
            <a:chOff x="2707" y="1166"/>
            <a:chExt cx="630" cy="135"/>
          </a:xfrm>
        </p:grpSpPr>
        <p:sp>
          <p:nvSpPr>
            <p:cNvPr id="19999" name="Text Box 235">
              <a:extLst>
                <a:ext uri="{FF2B5EF4-FFF2-40B4-BE49-F238E27FC236}">
                  <a16:creationId xmlns:a16="http://schemas.microsoft.com/office/drawing/2014/main" id="{7FF418A9-0808-BB4B-830B-D8D200E8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166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BiDi</a:t>
              </a:r>
            </a:p>
          </p:txBody>
        </p:sp>
        <p:sp>
          <p:nvSpPr>
            <p:cNvPr id="20000" name="Freeform 236">
              <a:extLst>
                <a:ext uri="{FF2B5EF4-FFF2-40B4-BE49-F238E27FC236}">
                  <a16:creationId xmlns:a16="http://schemas.microsoft.com/office/drawing/2014/main" id="{3D908782-7032-BF4A-932D-A1BF5914D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346" cy="115"/>
            </a:xfrm>
            <a:custGeom>
              <a:avLst/>
              <a:gdLst>
                <a:gd name="T0" fmla="*/ 58 w 346"/>
                <a:gd name="T1" fmla="*/ 0 h 115"/>
                <a:gd name="T2" fmla="*/ 288 w 346"/>
                <a:gd name="T3" fmla="*/ 0 h 115"/>
                <a:gd name="T4" fmla="*/ 346 w 346"/>
                <a:gd name="T5" fmla="*/ 58 h 115"/>
                <a:gd name="T6" fmla="*/ 288 w 346"/>
                <a:gd name="T7" fmla="*/ 115 h 115"/>
                <a:gd name="T8" fmla="*/ 58 w 346"/>
                <a:gd name="T9" fmla="*/ 115 h 115"/>
                <a:gd name="T10" fmla="*/ 0 w 346"/>
                <a:gd name="T11" fmla="*/ 58 h 115"/>
                <a:gd name="T12" fmla="*/ 58 w 346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6"/>
                <a:gd name="T22" fmla="*/ 0 h 115"/>
                <a:gd name="T23" fmla="*/ 346 w 346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6" h="115">
                  <a:moveTo>
                    <a:pt x="58" y="0"/>
                  </a:moveTo>
                  <a:lnTo>
                    <a:pt x="288" y="0"/>
                  </a:lnTo>
                  <a:lnTo>
                    <a:pt x="346" y="58"/>
                  </a:lnTo>
                  <a:lnTo>
                    <a:pt x="288" y="115"/>
                  </a:lnTo>
                  <a:lnTo>
                    <a:pt x="58" y="115"/>
                  </a:lnTo>
                  <a:lnTo>
                    <a:pt x="0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Text Box 241">
            <a:extLst>
              <a:ext uri="{FF2B5EF4-FFF2-40B4-BE49-F238E27FC236}">
                <a16:creationId xmlns:a16="http://schemas.microsoft.com/office/drawing/2014/main" id="{4CEF3F20-1B26-6147-9FA5-CAFF1621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1874838"/>
            <a:ext cx="6842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connectors</a:t>
            </a:r>
          </a:p>
        </p:txBody>
      </p:sp>
      <p:sp>
        <p:nvSpPr>
          <p:cNvPr id="19472" name="Text Box 242">
            <a:extLst>
              <a:ext uri="{FF2B5EF4-FFF2-40B4-BE49-F238E27FC236}">
                <a16:creationId xmlns:a16="http://schemas.microsoft.com/office/drawing/2014/main" id="{5EA128A8-1988-9A4A-95A7-AE661FC1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057400"/>
            <a:ext cx="4778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crystal</a:t>
            </a:r>
          </a:p>
        </p:txBody>
      </p:sp>
      <p:sp>
        <p:nvSpPr>
          <p:cNvPr id="19473" name="Text Box 276">
            <a:extLst>
              <a:ext uri="{FF2B5EF4-FFF2-40B4-BE49-F238E27FC236}">
                <a16:creationId xmlns:a16="http://schemas.microsoft.com/office/drawing/2014/main" id="{CAD88647-6E49-4043-9D85-3CD02B7A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168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Discrete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Components</a:t>
            </a:r>
          </a:p>
        </p:txBody>
      </p:sp>
      <p:sp>
        <p:nvSpPr>
          <p:cNvPr id="19474" name="Text Box 277">
            <a:extLst>
              <a:ext uri="{FF2B5EF4-FFF2-40B4-BE49-F238E27FC236}">
                <a16:creationId xmlns:a16="http://schemas.microsoft.com/office/drawing/2014/main" id="{578ADB2D-5A15-7C45-B088-062A46C4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70852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5" name="Text Box 278">
            <a:extLst>
              <a:ext uri="{FF2B5EF4-FFF2-40B4-BE49-F238E27FC236}">
                <a16:creationId xmlns:a16="http://schemas.microsoft.com/office/drawing/2014/main" id="{FBD8B5DC-9E7F-E64E-947E-32368113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8525"/>
            <a:ext cx="51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voltage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6" name="Text Box 279">
            <a:extLst>
              <a:ext uri="{FF2B5EF4-FFF2-40B4-BE49-F238E27FC236}">
                <a16:creationId xmlns:a16="http://schemas.microsoft.com/office/drawing/2014/main" id="{F46A9C42-58B3-AC4E-9EB5-EFFEC57A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4738688"/>
            <a:ext cx="490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signal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7" name="Text Box 280">
            <a:extLst>
              <a:ext uri="{FF2B5EF4-FFF2-40B4-BE49-F238E27FC236}">
                <a16:creationId xmlns:a16="http://schemas.microsoft.com/office/drawing/2014/main" id="{7646E0D2-AFE5-484B-88BD-BDD34E85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080125"/>
            <a:ext cx="54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8" name="Text Box 281">
            <a:extLst>
              <a:ext uri="{FF2B5EF4-FFF2-40B4-BE49-F238E27FC236}">
                <a16:creationId xmlns:a16="http://schemas.microsoft.com/office/drawing/2014/main" id="{0D78C750-2AAC-5947-ACD1-E9C800DB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0125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fixed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9" name="Text Box 282">
            <a:extLst>
              <a:ext uri="{FF2B5EF4-FFF2-40B4-BE49-F238E27FC236}">
                <a16:creationId xmlns:a16="http://schemas.microsoft.com/office/drawing/2014/main" id="{C2E0099F-0D69-214E-B1B7-4E09CF30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6080125"/>
            <a:ext cx="8096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potentiometer</a:t>
            </a:r>
          </a:p>
        </p:txBody>
      </p:sp>
      <p:sp>
        <p:nvSpPr>
          <p:cNvPr id="19480" name="Text Box 295">
            <a:extLst>
              <a:ext uri="{FF2B5EF4-FFF2-40B4-BE49-F238E27FC236}">
                <a16:creationId xmlns:a16="http://schemas.microsoft.com/office/drawing/2014/main" id="{0396007C-9501-F346-B1AC-B4B7E397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715000"/>
            <a:ext cx="4968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battery</a:t>
            </a:r>
          </a:p>
        </p:txBody>
      </p:sp>
      <p:sp>
        <p:nvSpPr>
          <p:cNvPr id="19481" name="Text Box 306">
            <a:extLst>
              <a:ext uri="{FF2B5EF4-FFF2-40B4-BE49-F238E27FC236}">
                <a16:creationId xmlns:a16="http://schemas.microsoft.com/office/drawing/2014/main" id="{C977BF59-D202-C64A-BAEB-D7E94A9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586288"/>
            <a:ext cx="517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varistor</a:t>
            </a:r>
          </a:p>
        </p:txBody>
      </p:sp>
      <p:grpSp>
        <p:nvGrpSpPr>
          <p:cNvPr id="19482" name="Group 313">
            <a:extLst>
              <a:ext uri="{FF2B5EF4-FFF2-40B4-BE49-F238E27FC236}">
                <a16:creationId xmlns:a16="http://schemas.microsoft.com/office/drawing/2014/main" id="{35AF6149-B24C-1E40-9655-B652A82CF0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92275"/>
            <a:ext cx="971550" cy="309563"/>
            <a:chOff x="288" y="1066"/>
            <a:chExt cx="612" cy="195"/>
          </a:xfrm>
        </p:grpSpPr>
        <p:grpSp>
          <p:nvGrpSpPr>
            <p:cNvPr id="19990" name="Group 184">
              <a:extLst>
                <a:ext uri="{FF2B5EF4-FFF2-40B4-BE49-F238E27FC236}">
                  <a16:creationId xmlns:a16="http://schemas.microsoft.com/office/drawing/2014/main" id="{F2AD19BA-87B7-F242-BB68-AE7D0FCB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66"/>
              <a:ext cx="612" cy="195"/>
              <a:chOff x="403" y="667"/>
              <a:chExt cx="612" cy="195"/>
            </a:xfrm>
          </p:grpSpPr>
          <p:grpSp>
            <p:nvGrpSpPr>
              <p:cNvPr id="19992" name="Group 185">
                <a:extLst>
                  <a:ext uri="{FF2B5EF4-FFF2-40B4-BE49-F238E27FC236}">
                    <a16:creationId xmlns:a16="http://schemas.microsoft.com/office/drawing/2014/main" id="{F7E4F311-1C72-8343-B308-6671B5213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19994" name="Oval 186">
                  <a:extLst>
                    <a:ext uri="{FF2B5EF4-FFF2-40B4-BE49-F238E27FC236}">
                      <a16:creationId xmlns:a16="http://schemas.microsoft.com/office/drawing/2014/main" id="{B012429A-9735-E24B-85C9-87A84CEFA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995" name="Line 187">
                  <a:extLst>
                    <a:ext uri="{FF2B5EF4-FFF2-40B4-BE49-F238E27FC236}">
                      <a16:creationId xmlns:a16="http://schemas.microsoft.com/office/drawing/2014/main" id="{F094E0E6-3432-354C-99F4-7B8F9BE25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6" name="Line 188">
                  <a:extLst>
                    <a:ext uri="{FF2B5EF4-FFF2-40B4-BE49-F238E27FC236}">
                      <a16:creationId xmlns:a16="http://schemas.microsoft.com/office/drawing/2014/main" id="{09376A3E-48C3-5248-9E57-5E39FE4C9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7" name="Line 189">
                  <a:extLst>
                    <a:ext uri="{FF2B5EF4-FFF2-40B4-BE49-F238E27FC236}">
                      <a16:creationId xmlns:a16="http://schemas.microsoft.com/office/drawing/2014/main" id="{F33B2B33-F82A-1E4D-975A-B5FD79178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8" name="Oval 190">
                  <a:extLst>
                    <a:ext uri="{FF2B5EF4-FFF2-40B4-BE49-F238E27FC236}">
                      <a16:creationId xmlns:a16="http://schemas.microsoft.com/office/drawing/2014/main" id="{298FCF1A-2EC9-544A-ACAA-04F3A8BEC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9993" name="Text Box 191">
                <a:extLst>
                  <a:ext uri="{FF2B5EF4-FFF2-40B4-BE49-F238E27FC236}">
                    <a16:creationId xmlns:a16="http://schemas.microsoft.com/office/drawing/2014/main" id="{0E5F512F-C607-BA4A-8CF3-FC5320804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SPST</a:t>
                </a:r>
              </a:p>
            </p:txBody>
          </p:sp>
        </p:grpSp>
        <p:sp>
          <p:nvSpPr>
            <p:cNvPr id="19991" name="Freeform 311">
              <a:extLst>
                <a:ext uri="{FF2B5EF4-FFF2-40B4-BE49-F238E27FC236}">
                  <a16:creationId xmlns:a16="http://schemas.microsoft.com/office/drawing/2014/main" id="{5E2A72CD-0B14-7A4F-9626-F8FEE277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3" name="Group 316">
            <a:extLst>
              <a:ext uri="{FF2B5EF4-FFF2-40B4-BE49-F238E27FC236}">
                <a16:creationId xmlns:a16="http://schemas.microsoft.com/office/drawing/2014/main" id="{1CE7574A-1615-9340-9F9C-2F24DF2BB6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9475"/>
            <a:ext cx="923925" cy="457200"/>
            <a:chOff x="570" y="1896"/>
            <a:chExt cx="582" cy="288"/>
          </a:xfrm>
        </p:grpSpPr>
        <p:sp>
          <p:nvSpPr>
            <p:cNvPr id="19979" name="Line 314">
              <a:extLst>
                <a:ext uri="{FF2B5EF4-FFF2-40B4-BE49-F238E27FC236}">
                  <a16:creationId xmlns:a16="http://schemas.microsoft.com/office/drawing/2014/main" id="{074A8DD8-E796-614B-B2F2-4B7C43609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80" name="Group 195">
              <a:extLst>
                <a:ext uri="{FF2B5EF4-FFF2-40B4-BE49-F238E27FC236}">
                  <a16:creationId xmlns:a16="http://schemas.microsoft.com/office/drawing/2014/main" id="{70BA5339-CA21-A844-8D5A-DC0CAB215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988" name="Oval 196">
                <a:extLst>
                  <a:ext uri="{FF2B5EF4-FFF2-40B4-BE49-F238E27FC236}">
                    <a16:creationId xmlns:a16="http://schemas.microsoft.com/office/drawing/2014/main" id="{4C48D63A-02F9-7A4B-A800-45200BA4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9" name="Line 197">
                <a:extLst>
                  <a:ext uri="{FF2B5EF4-FFF2-40B4-BE49-F238E27FC236}">
                    <a16:creationId xmlns:a16="http://schemas.microsoft.com/office/drawing/2014/main" id="{23DCB6A9-A4AD-0346-8F01-DD34B9A7A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1" name="Line 198">
              <a:extLst>
                <a:ext uri="{FF2B5EF4-FFF2-40B4-BE49-F238E27FC236}">
                  <a16:creationId xmlns:a16="http://schemas.microsoft.com/office/drawing/2014/main" id="{3F3AED35-5AA8-944A-935C-C672F020B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2" name="Oval 199">
              <a:extLst>
                <a:ext uri="{FF2B5EF4-FFF2-40B4-BE49-F238E27FC236}">
                  <a16:creationId xmlns:a16="http://schemas.microsoft.com/office/drawing/2014/main" id="{FF5D846D-865B-CE47-825E-8317B7E3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9983" name="Group 200">
              <a:extLst>
                <a:ext uri="{FF2B5EF4-FFF2-40B4-BE49-F238E27FC236}">
                  <a16:creationId xmlns:a16="http://schemas.microsoft.com/office/drawing/2014/main" id="{97324B1D-BDE1-2246-99DE-9214D7A3D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9986" name="Oval 201">
                <a:extLst>
                  <a:ext uri="{FF2B5EF4-FFF2-40B4-BE49-F238E27FC236}">
                    <a16:creationId xmlns:a16="http://schemas.microsoft.com/office/drawing/2014/main" id="{82C00744-0EB8-BA4C-9ACD-52F3BABF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7" name="Line 202">
                <a:extLst>
                  <a:ext uri="{FF2B5EF4-FFF2-40B4-BE49-F238E27FC236}">
                    <a16:creationId xmlns:a16="http://schemas.microsoft.com/office/drawing/2014/main" id="{09E79B83-7074-9D4C-A207-3045C7C8E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4" name="Text Box 203">
              <a:extLst>
                <a:ext uri="{FF2B5EF4-FFF2-40B4-BE49-F238E27FC236}">
                  <a16:creationId xmlns:a16="http://schemas.microsoft.com/office/drawing/2014/main" id="{0A6C596F-AAF0-C743-AB03-9B964848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896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SPDT</a:t>
              </a:r>
            </a:p>
          </p:txBody>
        </p:sp>
        <p:sp>
          <p:nvSpPr>
            <p:cNvPr id="19985" name="Freeform 315">
              <a:extLst>
                <a:ext uri="{FF2B5EF4-FFF2-40B4-BE49-F238E27FC236}">
                  <a16:creationId xmlns:a16="http://schemas.microsoft.com/office/drawing/2014/main" id="{021B0EFC-3620-9243-BD8D-3B3835F5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>
                <a:gd name="T0" fmla="*/ 0 w 576"/>
                <a:gd name="T1" fmla="*/ 0 h 115"/>
                <a:gd name="T2" fmla="*/ 0 w 576"/>
                <a:gd name="T3" fmla="*/ 115 h 115"/>
                <a:gd name="T4" fmla="*/ 576 w 576"/>
                <a:gd name="T5" fmla="*/ 57 h 115"/>
                <a:gd name="T6" fmla="*/ 0 w 5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319">
            <a:extLst>
              <a:ext uri="{FF2B5EF4-FFF2-40B4-BE49-F238E27FC236}">
                <a16:creationId xmlns:a16="http://schemas.microsoft.com/office/drawing/2014/main" id="{C7C7490B-7F80-3C41-9B66-44ED8539871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82763"/>
            <a:ext cx="914400" cy="639762"/>
            <a:chOff x="1152" y="1123"/>
            <a:chExt cx="576" cy="403"/>
          </a:xfrm>
        </p:grpSpPr>
        <p:grpSp>
          <p:nvGrpSpPr>
            <p:cNvPr id="19965" name="Group 208">
              <a:extLst>
                <a:ext uri="{FF2B5EF4-FFF2-40B4-BE49-F238E27FC236}">
                  <a16:creationId xmlns:a16="http://schemas.microsoft.com/office/drawing/2014/main" id="{162828BF-7C1B-E045-84C3-4CBE1303E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19974" name="Oval 209">
                <a:extLst>
                  <a:ext uri="{FF2B5EF4-FFF2-40B4-BE49-F238E27FC236}">
                    <a16:creationId xmlns:a16="http://schemas.microsoft.com/office/drawing/2014/main" id="{FFB101AB-9E11-6446-9BF3-D0CCC783E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5" name="Line 210">
                <a:extLst>
                  <a:ext uri="{FF2B5EF4-FFF2-40B4-BE49-F238E27FC236}">
                    <a16:creationId xmlns:a16="http://schemas.microsoft.com/office/drawing/2014/main" id="{F024C8B1-4127-FB48-8E61-6B397E18A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6" name="Line 211">
                <a:extLst>
                  <a:ext uri="{FF2B5EF4-FFF2-40B4-BE49-F238E27FC236}">
                    <a16:creationId xmlns:a16="http://schemas.microsoft.com/office/drawing/2014/main" id="{2CC13608-5EC5-CA48-96F7-264DF9A7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7" name="Line 212">
                <a:extLst>
                  <a:ext uri="{FF2B5EF4-FFF2-40B4-BE49-F238E27FC236}">
                    <a16:creationId xmlns:a16="http://schemas.microsoft.com/office/drawing/2014/main" id="{181D8CA3-E0B9-574B-B980-7A8FC113A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8" name="Oval 213">
                <a:extLst>
                  <a:ext uri="{FF2B5EF4-FFF2-40B4-BE49-F238E27FC236}">
                    <a16:creationId xmlns:a16="http://schemas.microsoft.com/office/drawing/2014/main" id="{428BE7BC-D140-E64A-B883-99FC44166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9966" name="Group 214">
              <a:extLst>
                <a:ext uri="{FF2B5EF4-FFF2-40B4-BE49-F238E27FC236}">
                  <a16:creationId xmlns:a16="http://schemas.microsoft.com/office/drawing/2014/main" id="{EC25B9E2-404B-E140-ABC0-3F408CA01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19969" name="Oval 215">
                <a:extLst>
                  <a:ext uri="{FF2B5EF4-FFF2-40B4-BE49-F238E27FC236}">
                    <a16:creationId xmlns:a16="http://schemas.microsoft.com/office/drawing/2014/main" id="{4869D2C0-4DA7-544A-AAAE-B484D756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0" name="Line 216">
                <a:extLst>
                  <a:ext uri="{FF2B5EF4-FFF2-40B4-BE49-F238E27FC236}">
                    <a16:creationId xmlns:a16="http://schemas.microsoft.com/office/drawing/2014/main" id="{AD1C7264-67B2-8240-88E7-EFB408E4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1" name="Line 217">
                <a:extLst>
                  <a:ext uri="{FF2B5EF4-FFF2-40B4-BE49-F238E27FC236}">
                    <a16:creationId xmlns:a16="http://schemas.microsoft.com/office/drawing/2014/main" id="{C7EBF855-76FD-514D-BA23-C2DEE04A1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2" name="Line 218">
                <a:extLst>
                  <a:ext uri="{FF2B5EF4-FFF2-40B4-BE49-F238E27FC236}">
                    <a16:creationId xmlns:a16="http://schemas.microsoft.com/office/drawing/2014/main" id="{7A79B9BE-44EF-4045-A52F-B135106A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3" name="Oval 219">
                <a:extLst>
                  <a:ext uri="{FF2B5EF4-FFF2-40B4-BE49-F238E27FC236}">
                    <a16:creationId xmlns:a16="http://schemas.microsoft.com/office/drawing/2014/main" id="{19056ADC-87D0-FC4D-ABFB-CA52D1EB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967" name="Text Box 220">
              <a:extLst>
                <a:ext uri="{FF2B5EF4-FFF2-40B4-BE49-F238E27FC236}">
                  <a16:creationId xmlns:a16="http://schemas.microsoft.com/office/drawing/2014/main" id="{7DA4A3A6-B768-3B4B-9CE4-85DC4139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372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DPST</a:t>
              </a:r>
            </a:p>
          </p:txBody>
        </p:sp>
        <p:sp>
          <p:nvSpPr>
            <p:cNvPr id="19968" name="Freeform 318">
              <a:extLst>
                <a:ext uri="{FF2B5EF4-FFF2-40B4-BE49-F238E27FC236}">
                  <a16:creationId xmlns:a16="http://schemas.microsoft.com/office/drawing/2014/main" id="{E8D349AD-48F6-4B42-842F-254CC66E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>
                <a:gd name="T0" fmla="*/ 0 w 576"/>
                <a:gd name="T1" fmla="*/ 0 h 116"/>
                <a:gd name="T2" fmla="*/ 0 w 576"/>
                <a:gd name="T3" fmla="*/ 116 h 116"/>
                <a:gd name="T4" fmla="*/ 576 w 576"/>
                <a:gd name="T5" fmla="*/ 116 h 116"/>
                <a:gd name="T6" fmla="*/ 576 w 576"/>
                <a:gd name="T7" fmla="*/ 0 h 116"/>
                <a:gd name="T8" fmla="*/ 0 w 576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6"/>
                <a:gd name="T17" fmla="*/ 576 w 57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5" name="Group 322">
            <a:extLst>
              <a:ext uri="{FF2B5EF4-FFF2-40B4-BE49-F238E27FC236}">
                <a16:creationId xmlns:a16="http://schemas.microsoft.com/office/drawing/2014/main" id="{C2EA6ADD-3955-0B45-9D4B-BA635C7D79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54363"/>
            <a:ext cx="822325" cy="477837"/>
            <a:chOff x="1325" y="1744"/>
            <a:chExt cx="518" cy="301"/>
          </a:xfrm>
        </p:grpSpPr>
        <p:sp>
          <p:nvSpPr>
            <p:cNvPr id="19954" name="Text Box 172">
              <a:extLst>
                <a:ext uri="{FF2B5EF4-FFF2-40B4-BE49-F238E27FC236}">
                  <a16:creationId xmlns:a16="http://schemas.microsoft.com/office/drawing/2014/main" id="{72E46FF5-4063-B247-8417-B0A06E4E3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744"/>
              <a:ext cx="4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mechanical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ground</a:t>
              </a:r>
            </a:p>
          </p:txBody>
        </p:sp>
        <p:grpSp>
          <p:nvGrpSpPr>
            <p:cNvPr id="19955" name="Group 321">
              <a:extLst>
                <a:ext uri="{FF2B5EF4-FFF2-40B4-BE49-F238E27FC236}">
                  <a16:creationId xmlns:a16="http://schemas.microsoft.com/office/drawing/2014/main" id="{9A0E0849-C197-B849-BFFF-2D10A386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1757"/>
              <a:ext cx="292" cy="288"/>
              <a:chOff x="1551" y="1757"/>
              <a:chExt cx="292" cy="288"/>
            </a:xfrm>
          </p:grpSpPr>
          <p:grpSp>
            <p:nvGrpSpPr>
              <p:cNvPr id="19956" name="Group 164">
                <a:extLst>
                  <a:ext uri="{FF2B5EF4-FFF2-40B4-BE49-F238E27FC236}">
                    <a16:creationId xmlns:a16="http://schemas.microsoft.com/office/drawing/2014/main" id="{AD015E1C-CC69-9F40-9F4F-F5122E056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757"/>
                <a:ext cx="288" cy="288"/>
                <a:chOff x="403" y="1584"/>
                <a:chExt cx="288" cy="288"/>
              </a:xfrm>
            </p:grpSpPr>
            <p:sp>
              <p:nvSpPr>
                <p:cNvPr id="19958" name="Line 165">
                  <a:extLst>
                    <a:ext uri="{FF2B5EF4-FFF2-40B4-BE49-F238E27FC236}">
                      <a16:creationId xmlns:a16="http://schemas.microsoft.com/office/drawing/2014/main" id="{BCCA5645-C9D2-BF49-83D4-6D1FA548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" y="1757"/>
                  <a:ext cx="2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9" name="Line 166">
                  <a:extLst>
                    <a:ext uri="{FF2B5EF4-FFF2-40B4-BE49-F238E27FC236}">
                      <a16:creationId xmlns:a16="http://schemas.microsoft.com/office/drawing/2014/main" id="{5B77A7B9-3124-7D4E-A2C5-0F4783728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" y="1757"/>
                  <a:ext cx="57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0" name="Line 167">
                  <a:extLst>
                    <a:ext uri="{FF2B5EF4-FFF2-40B4-BE49-F238E27FC236}">
                      <a16:creationId xmlns:a16="http://schemas.microsoft.com/office/drawing/2014/main" id="{FD0141EA-EF7D-1D49-BDB8-77A734BED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0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1" name="Line 168">
                  <a:extLst>
                    <a:ext uri="{FF2B5EF4-FFF2-40B4-BE49-F238E27FC236}">
                      <a16:creationId xmlns:a16="http://schemas.microsoft.com/office/drawing/2014/main" id="{B8F0DB9F-7ACA-B04E-986A-5F971D2D8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8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2" name="Line 169">
                  <a:extLst>
                    <a:ext uri="{FF2B5EF4-FFF2-40B4-BE49-F238E27FC236}">
                      <a16:creationId xmlns:a16="http://schemas.microsoft.com/office/drawing/2014/main" id="{55220022-E1ED-B14D-99A7-2E241297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5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3" name="Line 170">
                  <a:extLst>
                    <a:ext uri="{FF2B5EF4-FFF2-40B4-BE49-F238E27FC236}">
                      <a16:creationId xmlns:a16="http://schemas.microsoft.com/office/drawing/2014/main" id="{B4EDCE6C-356F-E749-84B3-0F7CB67D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4" name="Line 171">
                  <a:extLst>
                    <a:ext uri="{FF2B5EF4-FFF2-40B4-BE49-F238E27FC236}">
                      <a16:creationId xmlns:a16="http://schemas.microsoft.com/office/drawing/2014/main" id="{E981FB7F-F7AF-2047-B358-1A6A9D039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7" name="Freeform 320">
                <a:extLst>
                  <a:ext uri="{FF2B5EF4-FFF2-40B4-BE49-F238E27FC236}">
                    <a16:creationId xmlns:a16="http://schemas.microsoft.com/office/drawing/2014/main" id="{D43D425A-D39F-0E4E-B52B-BCC745489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" y="1757"/>
                <a:ext cx="230" cy="173"/>
              </a:xfrm>
              <a:custGeom>
                <a:avLst/>
                <a:gdLst>
                  <a:gd name="T0" fmla="*/ 115 w 230"/>
                  <a:gd name="T1" fmla="*/ 0 h 173"/>
                  <a:gd name="T2" fmla="*/ 0 w 230"/>
                  <a:gd name="T3" fmla="*/ 173 h 173"/>
                  <a:gd name="T4" fmla="*/ 230 w 230"/>
                  <a:gd name="T5" fmla="*/ 173 h 173"/>
                  <a:gd name="T6" fmla="*/ 115 w 230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73"/>
                  <a:gd name="T14" fmla="*/ 230 w 230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86" name="Group 324">
            <a:extLst>
              <a:ext uri="{FF2B5EF4-FFF2-40B4-BE49-F238E27FC236}">
                <a16:creationId xmlns:a16="http://schemas.microsoft.com/office/drawing/2014/main" id="{D179AFA0-F972-4947-AF54-C6AE73CEE2EF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54363"/>
            <a:ext cx="490538" cy="457200"/>
            <a:chOff x="2110" y="1699"/>
            <a:chExt cx="309" cy="288"/>
          </a:xfrm>
        </p:grpSpPr>
        <p:grpSp>
          <p:nvGrpSpPr>
            <p:cNvPr id="19947" name="Group 125">
              <a:extLst>
                <a:ext uri="{FF2B5EF4-FFF2-40B4-BE49-F238E27FC236}">
                  <a16:creationId xmlns:a16="http://schemas.microsoft.com/office/drawing/2014/main" id="{1E8A6485-F007-564E-84BD-05B07F76A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699"/>
              <a:ext cx="288" cy="288"/>
              <a:chOff x="1585" y="1987"/>
              <a:chExt cx="288" cy="288"/>
            </a:xfrm>
          </p:grpSpPr>
          <p:grpSp>
            <p:nvGrpSpPr>
              <p:cNvPr id="19949" name="Group 126">
                <a:extLst>
                  <a:ext uri="{FF2B5EF4-FFF2-40B4-BE49-F238E27FC236}">
                    <a16:creationId xmlns:a16="http://schemas.microsoft.com/office/drawing/2014/main" id="{1E046BBE-0155-BC41-84C2-A8F5EEC1C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5" y="2160"/>
                <a:ext cx="288" cy="115"/>
                <a:chOff x="1152" y="2160"/>
                <a:chExt cx="288" cy="115"/>
              </a:xfrm>
            </p:grpSpPr>
            <p:sp>
              <p:nvSpPr>
                <p:cNvPr id="19951" name="Line 127">
                  <a:extLst>
                    <a:ext uri="{FF2B5EF4-FFF2-40B4-BE49-F238E27FC236}">
                      <a16:creationId xmlns:a16="http://schemas.microsoft.com/office/drawing/2014/main" id="{4724E931-5DC0-1B46-B58D-74AA909CA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2" name="Line 128">
                  <a:extLst>
                    <a:ext uri="{FF2B5EF4-FFF2-40B4-BE49-F238E27FC236}">
                      <a16:creationId xmlns:a16="http://schemas.microsoft.com/office/drawing/2014/main" id="{C03CA596-8C8E-994A-A0D1-242898707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3" name="Line 129">
                  <a:extLst>
                    <a:ext uri="{FF2B5EF4-FFF2-40B4-BE49-F238E27FC236}">
                      <a16:creationId xmlns:a16="http://schemas.microsoft.com/office/drawing/2014/main" id="{58CF1193-7052-864D-88DE-6FB08ADA7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0" name="Line 130">
                <a:extLst>
                  <a:ext uri="{FF2B5EF4-FFF2-40B4-BE49-F238E27FC236}">
                    <a16:creationId xmlns:a16="http://schemas.microsoft.com/office/drawing/2014/main" id="{57178D82-7CEA-5542-8D20-5F1B690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48" name="Freeform 323">
              <a:extLst>
                <a:ext uri="{FF2B5EF4-FFF2-40B4-BE49-F238E27FC236}">
                  <a16:creationId xmlns:a16="http://schemas.microsoft.com/office/drawing/2014/main" id="{E5AF2D9C-418F-064B-B242-D69864CA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699"/>
              <a:ext cx="288" cy="173"/>
            </a:xfrm>
            <a:custGeom>
              <a:avLst/>
              <a:gdLst>
                <a:gd name="T0" fmla="*/ 115 w 288"/>
                <a:gd name="T1" fmla="*/ 0 h 173"/>
                <a:gd name="T2" fmla="*/ 0 w 288"/>
                <a:gd name="T3" fmla="*/ 173 h 173"/>
                <a:gd name="T4" fmla="*/ 288 w 288"/>
                <a:gd name="T5" fmla="*/ 173 h 173"/>
                <a:gd name="T6" fmla="*/ 115 w 288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3"/>
                <a:gd name="T14" fmla="*/ 288 w 288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3">
                  <a:moveTo>
                    <a:pt x="115" y="0"/>
                  </a:moveTo>
                  <a:lnTo>
                    <a:pt x="0" y="173"/>
                  </a:lnTo>
                  <a:lnTo>
                    <a:pt x="288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7" name="Group 328">
            <a:extLst>
              <a:ext uri="{FF2B5EF4-FFF2-40B4-BE49-F238E27FC236}">
                <a16:creationId xmlns:a16="http://schemas.microsoft.com/office/drawing/2014/main" id="{986B9BF2-683D-8E42-8464-EE00CD03BD5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2606675"/>
            <a:ext cx="660400" cy="841375"/>
            <a:chOff x="2637" y="1169"/>
            <a:chExt cx="416" cy="530"/>
          </a:xfrm>
        </p:grpSpPr>
        <p:grpSp>
          <p:nvGrpSpPr>
            <p:cNvPr id="19940" name="Group 173">
              <a:extLst>
                <a:ext uri="{FF2B5EF4-FFF2-40B4-BE49-F238E27FC236}">
                  <a16:creationId xmlns:a16="http://schemas.microsoft.com/office/drawing/2014/main" id="{BE4D4ED5-8512-0040-BAC2-8B5C089F1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7" y="1169"/>
              <a:ext cx="416" cy="530"/>
              <a:chOff x="1958" y="766"/>
              <a:chExt cx="416" cy="530"/>
            </a:xfrm>
          </p:grpSpPr>
          <p:grpSp>
            <p:nvGrpSpPr>
              <p:cNvPr id="19942" name="Group 174">
                <a:extLst>
                  <a:ext uri="{FF2B5EF4-FFF2-40B4-BE49-F238E27FC236}">
                    <a16:creationId xmlns:a16="http://schemas.microsoft.com/office/drawing/2014/main" id="{A70AA969-753A-0247-8253-EFD481189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8" y="1066"/>
                <a:ext cx="346" cy="230"/>
                <a:chOff x="1555" y="1584"/>
                <a:chExt cx="346" cy="230"/>
              </a:xfrm>
            </p:grpSpPr>
            <p:sp>
              <p:nvSpPr>
                <p:cNvPr id="19945" name="Line 175">
                  <a:extLst>
                    <a:ext uri="{FF2B5EF4-FFF2-40B4-BE49-F238E27FC236}">
                      <a16:creationId xmlns:a16="http://schemas.microsoft.com/office/drawing/2014/main" id="{F6A6BDA2-C0EF-E446-9B42-64415E36C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6" name="Line 176">
                  <a:extLst>
                    <a:ext uri="{FF2B5EF4-FFF2-40B4-BE49-F238E27FC236}">
                      <a16:creationId xmlns:a16="http://schemas.microsoft.com/office/drawing/2014/main" id="{80BEA894-CAD5-B440-A809-910E72EDB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43" name="Text Box 177">
                <a:extLst>
                  <a:ext uri="{FF2B5EF4-FFF2-40B4-BE49-F238E27FC236}">
                    <a16:creationId xmlns:a16="http://schemas.microsoft.com/office/drawing/2014/main" id="{8381F72E-0659-514C-BE3D-935AC89EF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766"/>
                <a:ext cx="29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VDDA</a:t>
                </a:r>
              </a:p>
            </p:txBody>
          </p:sp>
          <p:sp>
            <p:nvSpPr>
              <p:cNvPr id="19944" name="Freeform 178">
                <a:extLst>
                  <a:ext uri="{FF2B5EF4-FFF2-40B4-BE49-F238E27FC236}">
                    <a16:creationId xmlns:a16="http://schemas.microsoft.com/office/drawing/2014/main" id="{89EF2B53-C468-7E43-B5D1-C03FD2D5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893"/>
                <a:ext cx="346" cy="173"/>
              </a:xfrm>
              <a:custGeom>
                <a:avLst/>
                <a:gdLst>
                  <a:gd name="T0" fmla="*/ 0 w 346"/>
                  <a:gd name="T1" fmla="*/ 173 h 173"/>
                  <a:gd name="T2" fmla="*/ 346 w 346"/>
                  <a:gd name="T3" fmla="*/ 173 h 173"/>
                  <a:gd name="T4" fmla="*/ 173 w 346"/>
                  <a:gd name="T5" fmla="*/ 0 h 173"/>
                  <a:gd name="T6" fmla="*/ 0 w 346"/>
                  <a:gd name="T7" fmla="*/ 173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6"/>
                  <a:gd name="T13" fmla="*/ 0 h 173"/>
                  <a:gd name="T14" fmla="*/ 346 w 346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6" h="173">
                    <a:moveTo>
                      <a:pt x="0" y="173"/>
                    </a:moveTo>
                    <a:lnTo>
                      <a:pt x="346" y="173"/>
                    </a:lnTo>
                    <a:lnTo>
                      <a:pt x="173" y="0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41" name="Freeform 327">
              <a:extLst>
                <a:ext uri="{FF2B5EF4-FFF2-40B4-BE49-F238E27FC236}">
                  <a16:creationId xmlns:a16="http://schemas.microsoft.com/office/drawing/2014/main" id="{CF05225C-996B-7646-96E6-2CB6D348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69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8" name="Group 330">
            <a:extLst>
              <a:ext uri="{FF2B5EF4-FFF2-40B4-BE49-F238E27FC236}">
                <a16:creationId xmlns:a16="http://schemas.microsoft.com/office/drawing/2014/main" id="{338D1BD6-D5DE-4546-A552-506998E790F3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154363"/>
            <a:ext cx="571500" cy="566737"/>
            <a:chOff x="2693" y="1803"/>
            <a:chExt cx="360" cy="357"/>
          </a:xfrm>
        </p:grpSpPr>
        <p:grpSp>
          <p:nvGrpSpPr>
            <p:cNvPr id="19934" name="Group 152">
              <a:extLst>
                <a:ext uri="{FF2B5EF4-FFF2-40B4-BE49-F238E27FC236}">
                  <a16:creationId xmlns:a16="http://schemas.microsoft.com/office/drawing/2014/main" id="{BA03BB56-9ECF-AF48-8709-90BAB434A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803"/>
              <a:ext cx="358" cy="357"/>
              <a:chOff x="1543" y="1457"/>
              <a:chExt cx="358" cy="357"/>
            </a:xfrm>
          </p:grpSpPr>
          <p:grpSp>
            <p:nvGrpSpPr>
              <p:cNvPr id="19936" name="Group 153">
                <a:extLst>
                  <a:ext uri="{FF2B5EF4-FFF2-40B4-BE49-F238E27FC236}">
                    <a16:creationId xmlns:a16="http://schemas.microsoft.com/office/drawing/2014/main" id="{074C9796-20AF-5A41-8461-19AF2A09C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5" y="1584"/>
                <a:ext cx="346" cy="230"/>
                <a:chOff x="1555" y="1584"/>
                <a:chExt cx="346" cy="230"/>
              </a:xfrm>
            </p:grpSpPr>
            <p:sp>
              <p:nvSpPr>
                <p:cNvPr id="19938" name="Line 154">
                  <a:extLst>
                    <a:ext uri="{FF2B5EF4-FFF2-40B4-BE49-F238E27FC236}">
                      <a16:creationId xmlns:a16="http://schemas.microsoft.com/office/drawing/2014/main" id="{ADDD1AA1-A20D-8E46-8BDB-8C78D49DB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9" name="Line 155">
                  <a:extLst>
                    <a:ext uri="{FF2B5EF4-FFF2-40B4-BE49-F238E27FC236}">
                      <a16:creationId xmlns:a16="http://schemas.microsoft.com/office/drawing/2014/main" id="{9586CD3B-82A0-D140-B89A-6BB77018D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37" name="Text Box 156">
                <a:extLst>
                  <a:ext uri="{FF2B5EF4-FFF2-40B4-BE49-F238E27FC236}">
                    <a16:creationId xmlns:a16="http://schemas.microsoft.com/office/drawing/2014/main" id="{6C6C05AF-0DB3-EF4F-84AE-45DA42086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457"/>
                <a:ext cx="25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</a:t>
                </a:r>
              </a:p>
            </p:txBody>
          </p:sp>
        </p:grpSp>
        <p:sp>
          <p:nvSpPr>
            <p:cNvPr id="19935" name="Freeform 329">
              <a:extLst>
                <a:ext uri="{FF2B5EF4-FFF2-40B4-BE49-F238E27FC236}">
                  <a16:creationId xmlns:a16="http://schemas.microsoft.com/office/drawing/2014/main" id="{81A06764-3224-174D-BCED-5B59C62A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930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9" name="Group 333">
            <a:extLst>
              <a:ext uri="{FF2B5EF4-FFF2-40B4-BE49-F238E27FC236}">
                <a16:creationId xmlns:a16="http://schemas.microsoft.com/office/drawing/2014/main" id="{52DA1287-565A-FC49-8F8B-F4F026AD9CD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990600"/>
            <a:ext cx="688975" cy="365125"/>
            <a:chOff x="3341" y="1296"/>
            <a:chExt cx="434" cy="230"/>
          </a:xfrm>
        </p:grpSpPr>
        <p:grpSp>
          <p:nvGrpSpPr>
            <p:cNvPr id="19929" name="Group 237">
              <a:extLst>
                <a:ext uri="{FF2B5EF4-FFF2-40B4-BE49-F238E27FC236}">
                  <a16:creationId xmlns:a16="http://schemas.microsoft.com/office/drawing/2014/main" id="{8C6E8ED6-B6BD-2D4C-ABCB-991F529C6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9932" name="Freeform 238">
                <a:extLst>
                  <a:ext uri="{FF2B5EF4-FFF2-40B4-BE49-F238E27FC236}">
                    <a16:creationId xmlns:a16="http://schemas.microsoft.com/office/drawing/2014/main" id="{4F2829A3-A876-DB41-88BF-41FCD6A78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33" name="Line 239">
                <a:extLst>
                  <a:ext uri="{FF2B5EF4-FFF2-40B4-BE49-F238E27FC236}">
                    <a16:creationId xmlns:a16="http://schemas.microsoft.com/office/drawing/2014/main" id="{6990A9A7-DDD7-0A45-85C9-E37C24D4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30" name="Text Box 240">
              <a:extLst>
                <a:ext uri="{FF2B5EF4-FFF2-40B4-BE49-F238E27FC236}">
                  <a16:creationId xmlns:a16="http://schemas.microsoft.com/office/drawing/2014/main" id="{9022EE87-3A94-A54B-9A68-74BC7618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354"/>
              <a:ext cx="35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/>
                <a:t>antenna</a:t>
              </a:r>
            </a:p>
          </p:txBody>
        </p:sp>
        <p:sp>
          <p:nvSpPr>
            <p:cNvPr id="19931" name="Freeform 332">
              <a:extLst>
                <a:ext uri="{FF2B5EF4-FFF2-40B4-BE49-F238E27FC236}">
                  <a16:creationId xmlns:a16="http://schemas.microsoft.com/office/drawing/2014/main" id="{4967DF41-3651-934A-A92C-13993D57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0" name="Group 335">
            <a:extLst>
              <a:ext uri="{FF2B5EF4-FFF2-40B4-BE49-F238E27FC236}">
                <a16:creationId xmlns:a16="http://schemas.microsoft.com/office/drawing/2014/main" id="{BC960D8F-8660-4546-98B9-1E5E57D373B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60438"/>
            <a:ext cx="1006475" cy="731837"/>
            <a:chOff x="3168" y="605"/>
            <a:chExt cx="634" cy="461"/>
          </a:xfrm>
        </p:grpSpPr>
        <p:sp>
          <p:nvSpPr>
            <p:cNvPr id="19927" name="Text Box 179">
              <a:extLst>
                <a:ext uri="{FF2B5EF4-FFF2-40B4-BE49-F238E27FC236}">
                  <a16:creationId xmlns:a16="http://schemas.microsoft.com/office/drawing/2014/main" id="{EE4D8C8F-BA0B-CF4C-A5B6-D3DAD3BED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777"/>
              <a:ext cx="4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microphone</a:t>
              </a:r>
            </a:p>
          </p:txBody>
        </p:sp>
        <p:sp>
          <p:nvSpPr>
            <p:cNvPr id="19928" name="Freeform 334">
              <a:extLst>
                <a:ext uri="{FF2B5EF4-FFF2-40B4-BE49-F238E27FC236}">
                  <a16:creationId xmlns:a16="http://schemas.microsoft.com/office/drawing/2014/main" id="{C90AF60F-2B78-D342-8943-F0A0B7942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605"/>
              <a:ext cx="288" cy="461"/>
            </a:xfrm>
            <a:custGeom>
              <a:avLst/>
              <a:gdLst>
                <a:gd name="T0" fmla="*/ 288 w 288"/>
                <a:gd name="T1" fmla="*/ 0 h 461"/>
                <a:gd name="T2" fmla="*/ 0 w 288"/>
                <a:gd name="T3" fmla="*/ 230 h 461"/>
                <a:gd name="T4" fmla="*/ 288 w 288"/>
                <a:gd name="T5" fmla="*/ 461 h 461"/>
                <a:gd name="T6" fmla="*/ 288 w 288"/>
                <a:gd name="T7" fmla="*/ 0 h 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61"/>
                <a:gd name="T14" fmla="*/ 288 w 288"/>
                <a:gd name="T15" fmla="*/ 461 h 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61">
                  <a:moveTo>
                    <a:pt x="288" y="0"/>
                  </a:moveTo>
                  <a:lnTo>
                    <a:pt x="0" y="230"/>
                  </a:lnTo>
                  <a:lnTo>
                    <a:pt x="288" y="461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1" name="Group 338">
            <a:extLst>
              <a:ext uri="{FF2B5EF4-FFF2-40B4-BE49-F238E27FC236}">
                <a16:creationId xmlns:a16="http://schemas.microsoft.com/office/drawing/2014/main" id="{A25DD07A-8EF7-D147-9012-DEB3222A7D0B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514600"/>
            <a:ext cx="401638" cy="822325"/>
            <a:chOff x="3398" y="1757"/>
            <a:chExt cx="253" cy="518"/>
          </a:xfrm>
        </p:grpSpPr>
        <p:grpSp>
          <p:nvGrpSpPr>
            <p:cNvPr id="19902" name="Group 53">
              <a:extLst>
                <a:ext uri="{FF2B5EF4-FFF2-40B4-BE49-F238E27FC236}">
                  <a16:creationId xmlns:a16="http://schemas.microsoft.com/office/drawing/2014/main" id="{7B56452F-67C1-2A46-AE3A-7D196BB0D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1757"/>
              <a:ext cx="253" cy="518"/>
              <a:chOff x="3448" y="490"/>
              <a:chExt cx="253" cy="518"/>
            </a:xfrm>
          </p:grpSpPr>
          <p:grpSp>
            <p:nvGrpSpPr>
              <p:cNvPr id="19904" name="Group 54">
                <a:extLst>
                  <a:ext uri="{FF2B5EF4-FFF2-40B4-BE49-F238E27FC236}">
                    <a16:creationId xmlns:a16="http://schemas.microsoft.com/office/drawing/2014/main" id="{1F69F37C-FED7-4849-B0D9-5D8BE319F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19906" name="Group 55">
                  <a:extLst>
                    <a:ext uri="{FF2B5EF4-FFF2-40B4-BE49-F238E27FC236}">
                      <a16:creationId xmlns:a16="http://schemas.microsoft.com/office/drawing/2014/main" id="{D76BCB52-DBD1-F74E-9738-EFEA8D3B8F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25" name="Freeform 56">
                    <a:extLst>
                      <a:ext uri="{FF2B5EF4-FFF2-40B4-BE49-F238E27FC236}">
                        <a16:creationId xmlns:a16="http://schemas.microsoft.com/office/drawing/2014/main" id="{3559E6EA-CBA1-9C4B-B157-C3C71B146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6" name="Freeform 57">
                    <a:extLst>
                      <a:ext uri="{FF2B5EF4-FFF2-40B4-BE49-F238E27FC236}">
                        <a16:creationId xmlns:a16="http://schemas.microsoft.com/office/drawing/2014/main" id="{2EC91C24-3341-3144-B7D3-81CF9C32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07" name="Group 58">
                  <a:extLst>
                    <a:ext uri="{FF2B5EF4-FFF2-40B4-BE49-F238E27FC236}">
                      <a16:creationId xmlns:a16="http://schemas.microsoft.com/office/drawing/2014/main" id="{53B6461A-13EC-604F-99DA-CD2D7A27F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923" name="Freeform 59">
                    <a:extLst>
                      <a:ext uri="{FF2B5EF4-FFF2-40B4-BE49-F238E27FC236}">
                        <a16:creationId xmlns:a16="http://schemas.microsoft.com/office/drawing/2014/main" id="{5CE514F5-6E9F-9A44-9AAA-A615E7ECE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4" name="Freeform 60">
                    <a:extLst>
                      <a:ext uri="{FF2B5EF4-FFF2-40B4-BE49-F238E27FC236}">
                        <a16:creationId xmlns:a16="http://schemas.microsoft.com/office/drawing/2014/main" id="{D6C47F6D-31B1-B843-8EE0-7637BE404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08" name="Freeform 61">
                  <a:extLst>
                    <a:ext uri="{FF2B5EF4-FFF2-40B4-BE49-F238E27FC236}">
                      <a16:creationId xmlns:a16="http://schemas.microsoft.com/office/drawing/2014/main" id="{2D8A60F7-676B-DB48-B278-0A47C2350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09" name="Freeform 62">
                  <a:extLst>
                    <a:ext uri="{FF2B5EF4-FFF2-40B4-BE49-F238E27FC236}">
                      <a16:creationId xmlns:a16="http://schemas.microsoft.com/office/drawing/2014/main" id="{AF502914-18AF-994F-86FF-DB9B38582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0" name="Group 63">
                  <a:extLst>
                    <a:ext uri="{FF2B5EF4-FFF2-40B4-BE49-F238E27FC236}">
                      <a16:creationId xmlns:a16="http://schemas.microsoft.com/office/drawing/2014/main" id="{3794C063-31F9-1D4D-B76B-21314097C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921" name="Freeform 64">
                    <a:extLst>
                      <a:ext uri="{FF2B5EF4-FFF2-40B4-BE49-F238E27FC236}">
                        <a16:creationId xmlns:a16="http://schemas.microsoft.com/office/drawing/2014/main" id="{0C665E24-5FEB-384E-B6CB-871FD05BD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2" name="Freeform 65">
                    <a:extLst>
                      <a:ext uri="{FF2B5EF4-FFF2-40B4-BE49-F238E27FC236}">
                        <a16:creationId xmlns:a16="http://schemas.microsoft.com/office/drawing/2014/main" id="{82277B48-4765-8D41-BECF-70BA93F8C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1" name="Group 66">
                  <a:extLst>
                    <a:ext uri="{FF2B5EF4-FFF2-40B4-BE49-F238E27FC236}">
                      <a16:creationId xmlns:a16="http://schemas.microsoft.com/office/drawing/2014/main" id="{702E7CBC-B730-FC45-A295-0EBDDE2CA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919" name="Freeform 67">
                    <a:extLst>
                      <a:ext uri="{FF2B5EF4-FFF2-40B4-BE49-F238E27FC236}">
                        <a16:creationId xmlns:a16="http://schemas.microsoft.com/office/drawing/2014/main" id="{EE015847-47C5-8A45-91FC-23812F44AB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0" name="Freeform 68">
                    <a:extLst>
                      <a:ext uri="{FF2B5EF4-FFF2-40B4-BE49-F238E27FC236}">
                        <a16:creationId xmlns:a16="http://schemas.microsoft.com/office/drawing/2014/main" id="{167FE3E6-36B6-9747-A502-5E249D2EE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12" name="Freeform 69">
                  <a:extLst>
                    <a:ext uri="{FF2B5EF4-FFF2-40B4-BE49-F238E27FC236}">
                      <a16:creationId xmlns:a16="http://schemas.microsoft.com/office/drawing/2014/main" id="{A34A77B7-12D7-404A-85DA-F6F884D92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3" name="Group 70">
                  <a:extLst>
                    <a:ext uri="{FF2B5EF4-FFF2-40B4-BE49-F238E27FC236}">
                      <a16:creationId xmlns:a16="http://schemas.microsoft.com/office/drawing/2014/main" id="{0B503E35-1CAE-C143-B180-9DB8D22AA8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917" name="Freeform 71">
                    <a:extLst>
                      <a:ext uri="{FF2B5EF4-FFF2-40B4-BE49-F238E27FC236}">
                        <a16:creationId xmlns:a16="http://schemas.microsoft.com/office/drawing/2014/main" id="{C5532D5A-F6FF-F54E-B0F3-BB19A5FD1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8" name="Line 72">
                    <a:extLst>
                      <a:ext uri="{FF2B5EF4-FFF2-40B4-BE49-F238E27FC236}">
                        <a16:creationId xmlns:a16="http://schemas.microsoft.com/office/drawing/2014/main" id="{7E55F829-1717-744B-A3C2-DA78D7C47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4" name="Group 73">
                  <a:extLst>
                    <a:ext uri="{FF2B5EF4-FFF2-40B4-BE49-F238E27FC236}">
                      <a16:creationId xmlns:a16="http://schemas.microsoft.com/office/drawing/2014/main" id="{38FF5C66-1447-BF4A-919C-DA6E9E2EC1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915" name="Freeform 74">
                    <a:extLst>
                      <a:ext uri="{FF2B5EF4-FFF2-40B4-BE49-F238E27FC236}">
                        <a16:creationId xmlns:a16="http://schemas.microsoft.com/office/drawing/2014/main" id="{17E88683-C9C4-4A43-8152-3C148FB65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6" name="Line 75">
                    <a:extLst>
                      <a:ext uri="{FF2B5EF4-FFF2-40B4-BE49-F238E27FC236}">
                        <a16:creationId xmlns:a16="http://schemas.microsoft.com/office/drawing/2014/main" id="{12FEAE25-497A-CB44-B52D-2CA38E690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905" name="Text Box 76">
                <a:extLst>
                  <a:ext uri="{FF2B5EF4-FFF2-40B4-BE49-F238E27FC236}">
                    <a16:creationId xmlns:a16="http://schemas.microsoft.com/office/drawing/2014/main" id="{E18A799A-1721-6C4B-9937-F3A65A2DE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L</a:t>
                </a:r>
              </a:p>
            </p:txBody>
          </p:sp>
        </p:grpSp>
        <p:sp>
          <p:nvSpPr>
            <p:cNvPr id="19903" name="Freeform 337">
              <a:extLst>
                <a:ext uri="{FF2B5EF4-FFF2-40B4-BE49-F238E27FC236}">
                  <a16:creationId xmlns:a16="http://schemas.microsoft.com/office/drawing/2014/main" id="{0221F967-2041-DD47-8C67-5E1A1990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>
                <a:gd name="T0" fmla="*/ 58 w 116"/>
                <a:gd name="T1" fmla="*/ 0 h 518"/>
                <a:gd name="T2" fmla="*/ 0 w 116"/>
                <a:gd name="T3" fmla="*/ 230 h 518"/>
                <a:gd name="T4" fmla="*/ 58 w 116"/>
                <a:gd name="T5" fmla="*/ 518 h 518"/>
                <a:gd name="T6" fmla="*/ 116 w 116"/>
                <a:gd name="T7" fmla="*/ 230 h 518"/>
                <a:gd name="T8" fmla="*/ 58 w 11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18"/>
                <a:gd name="T17" fmla="*/ 116 w 116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340">
            <a:extLst>
              <a:ext uri="{FF2B5EF4-FFF2-40B4-BE49-F238E27FC236}">
                <a16:creationId xmlns:a16="http://schemas.microsoft.com/office/drawing/2014/main" id="{0EF9077B-D32C-F34D-9887-EC9EF404DEB3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514600"/>
            <a:ext cx="457200" cy="831850"/>
            <a:chOff x="3811" y="1642"/>
            <a:chExt cx="288" cy="524"/>
          </a:xfrm>
        </p:grpSpPr>
        <p:grpSp>
          <p:nvGrpSpPr>
            <p:cNvPr id="19854" name="Group 77">
              <a:extLst>
                <a:ext uri="{FF2B5EF4-FFF2-40B4-BE49-F238E27FC236}">
                  <a16:creationId xmlns:a16="http://schemas.microsoft.com/office/drawing/2014/main" id="{92B6D866-4213-F649-BA72-B3F3C4F19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1648"/>
              <a:ext cx="288" cy="518"/>
              <a:chOff x="1142" y="2160"/>
              <a:chExt cx="759" cy="1209"/>
            </a:xfrm>
          </p:grpSpPr>
          <p:grpSp>
            <p:nvGrpSpPr>
              <p:cNvPr id="19856" name="Group 78">
                <a:extLst>
                  <a:ext uri="{FF2B5EF4-FFF2-40B4-BE49-F238E27FC236}">
                    <a16:creationId xmlns:a16="http://schemas.microsoft.com/office/drawing/2014/main" id="{4D246583-D21B-CE49-8164-5C9D5954E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3" y="2160"/>
                <a:ext cx="298" cy="1209"/>
                <a:chOff x="451" y="2160"/>
                <a:chExt cx="298" cy="1209"/>
              </a:xfrm>
            </p:grpSpPr>
            <p:grpSp>
              <p:nvGrpSpPr>
                <p:cNvPr id="19881" name="Group 79">
                  <a:extLst>
                    <a:ext uri="{FF2B5EF4-FFF2-40B4-BE49-F238E27FC236}">
                      <a16:creationId xmlns:a16="http://schemas.microsoft.com/office/drawing/2014/main" id="{D3658EEB-4665-9047-9139-CA835237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00" name="Freeform 80">
                    <a:extLst>
                      <a:ext uri="{FF2B5EF4-FFF2-40B4-BE49-F238E27FC236}">
                        <a16:creationId xmlns:a16="http://schemas.microsoft.com/office/drawing/2014/main" id="{2FE8990D-0E15-F248-86A7-14FF3B89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01" name="Freeform 81">
                    <a:extLst>
                      <a:ext uri="{FF2B5EF4-FFF2-40B4-BE49-F238E27FC236}">
                        <a16:creationId xmlns:a16="http://schemas.microsoft.com/office/drawing/2014/main" id="{C398A073-8A47-5340-9D8B-C939D823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2" name="Group 82">
                  <a:extLst>
                    <a:ext uri="{FF2B5EF4-FFF2-40B4-BE49-F238E27FC236}">
                      <a16:creationId xmlns:a16="http://schemas.microsoft.com/office/drawing/2014/main" id="{5193E9EC-8674-5C45-9C71-B034926A1A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98" name="Freeform 83">
                    <a:extLst>
                      <a:ext uri="{FF2B5EF4-FFF2-40B4-BE49-F238E27FC236}">
                        <a16:creationId xmlns:a16="http://schemas.microsoft.com/office/drawing/2014/main" id="{38199F42-6B1F-E74E-ADF8-B2C6CD089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9" name="Freeform 84">
                    <a:extLst>
                      <a:ext uri="{FF2B5EF4-FFF2-40B4-BE49-F238E27FC236}">
                        <a16:creationId xmlns:a16="http://schemas.microsoft.com/office/drawing/2014/main" id="{8012866E-C0CE-1D4C-93A5-EEFF497F5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3" name="Freeform 85">
                  <a:extLst>
                    <a:ext uri="{FF2B5EF4-FFF2-40B4-BE49-F238E27FC236}">
                      <a16:creationId xmlns:a16="http://schemas.microsoft.com/office/drawing/2014/main" id="{B05CFF6C-21E9-4744-BC6B-A0726DA4B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84" name="Freeform 86">
                  <a:extLst>
                    <a:ext uri="{FF2B5EF4-FFF2-40B4-BE49-F238E27FC236}">
                      <a16:creationId xmlns:a16="http://schemas.microsoft.com/office/drawing/2014/main" id="{C28F13D7-E9F1-444D-9B15-7BAD251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5" name="Group 87">
                  <a:extLst>
                    <a:ext uri="{FF2B5EF4-FFF2-40B4-BE49-F238E27FC236}">
                      <a16:creationId xmlns:a16="http://schemas.microsoft.com/office/drawing/2014/main" id="{2FEE83A6-F712-9041-8182-8923FC39A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96" name="Freeform 88">
                    <a:extLst>
                      <a:ext uri="{FF2B5EF4-FFF2-40B4-BE49-F238E27FC236}">
                        <a16:creationId xmlns:a16="http://schemas.microsoft.com/office/drawing/2014/main" id="{58FE8A4C-D95A-F246-B178-C07ABD973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7" name="Freeform 89">
                    <a:extLst>
                      <a:ext uri="{FF2B5EF4-FFF2-40B4-BE49-F238E27FC236}">
                        <a16:creationId xmlns:a16="http://schemas.microsoft.com/office/drawing/2014/main" id="{DEC2C1BF-3971-2247-8B9C-DCDEB9C10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6" name="Group 90">
                  <a:extLst>
                    <a:ext uri="{FF2B5EF4-FFF2-40B4-BE49-F238E27FC236}">
                      <a16:creationId xmlns:a16="http://schemas.microsoft.com/office/drawing/2014/main" id="{7C6B9589-3B09-6045-BE5D-D06CDB83FE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94" name="Freeform 91">
                    <a:extLst>
                      <a:ext uri="{FF2B5EF4-FFF2-40B4-BE49-F238E27FC236}">
                        <a16:creationId xmlns:a16="http://schemas.microsoft.com/office/drawing/2014/main" id="{1FCE43B6-0C6D-8B40-B5ED-072B96D60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5" name="Freeform 92">
                    <a:extLst>
                      <a:ext uri="{FF2B5EF4-FFF2-40B4-BE49-F238E27FC236}">
                        <a16:creationId xmlns:a16="http://schemas.microsoft.com/office/drawing/2014/main" id="{AF21A41D-5E90-2E42-AF57-645B50069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7" name="Freeform 93">
                  <a:extLst>
                    <a:ext uri="{FF2B5EF4-FFF2-40B4-BE49-F238E27FC236}">
                      <a16:creationId xmlns:a16="http://schemas.microsoft.com/office/drawing/2014/main" id="{CFD19CC7-9448-BD49-B615-3A2A319D2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8" name="Group 94">
                  <a:extLst>
                    <a:ext uri="{FF2B5EF4-FFF2-40B4-BE49-F238E27FC236}">
                      <a16:creationId xmlns:a16="http://schemas.microsoft.com/office/drawing/2014/main" id="{C427E0D8-9B41-DF44-AB52-FA9ECA5189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92" name="Freeform 95">
                    <a:extLst>
                      <a:ext uri="{FF2B5EF4-FFF2-40B4-BE49-F238E27FC236}">
                        <a16:creationId xmlns:a16="http://schemas.microsoft.com/office/drawing/2014/main" id="{4697D993-3428-CC40-A80F-F04FA18A88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3" name="Line 96">
                    <a:extLst>
                      <a:ext uri="{FF2B5EF4-FFF2-40B4-BE49-F238E27FC236}">
                        <a16:creationId xmlns:a16="http://schemas.microsoft.com/office/drawing/2014/main" id="{65318617-8D55-094D-97B1-11DC892B37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9" name="Group 97">
                  <a:extLst>
                    <a:ext uri="{FF2B5EF4-FFF2-40B4-BE49-F238E27FC236}">
                      <a16:creationId xmlns:a16="http://schemas.microsoft.com/office/drawing/2014/main" id="{94247B63-4E6B-234E-972A-36B100630B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90" name="Freeform 98">
                    <a:extLst>
                      <a:ext uri="{FF2B5EF4-FFF2-40B4-BE49-F238E27FC236}">
                        <a16:creationId xmlns:a16="http://schemas.microsoft.com/office/drawing/2014/main" id="{5D31FAF3-1BA5-3B48-8E54-3B44546A2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1" name="Line 99">
                    <a:extLst>
                      <a:ext uri="{FF2B5EF4-FFF2-40B4-BE49-F238E27FC236}">
                        <a16:creationId xmlns:a16="http://schemas.microsoft.com/office/drawing/2014/main" id="{69D53880-62AD-3A46-BEF3-F5BCDE59B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857" name="Group 100">
                <a:extLst>
                  <a:ext uri="{FF2B5EF4-FFF2-40B4-BE49-F238E27FC236}">
                    <a16:creationId xmlns:a16="http://schemas.microsoft.com/office/drawing/2014/main" id="{8B608E48-9758-B545-986C-AB8E4E805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2160"/>
                <a:ext cx="298" cy="1209"/>
                <a:chOff x="451" y="2160"/>
                <a:chExt cx="298" cy="1209"/>
              </a:xfrm>
            </p:grpSpPr>
            <p:grpSp>
              <p:nvGrpSpPr>
                <p:cNvPr id="19860" name="Group 101">
                  <a:extLst>
                    <a:ext uri="{FF2B5EF4-FFF2-40B4-BE49-F238E27FC236}">
                      <a16:creationId xmlns:a16="http://schemas.microsoft.com/office/drawing/2014/main" id="{20035C73-E105-F845-8ACA-1A23B3C7B7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879" name="Freeform 102">
                    <a:extLst>
                      <a:ext uri="{FF2B5EF4-FFF2-40B4-BE49-F238E27FC236}">
                        <a16:creationId xmlns:a16="http://schemas.microsoft.com/office/drawing/2014/main" id="{24182BCE-9BCA-6948-AF8D-06DB9CCC4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80" name="Freeform 103">
                    <a:extLst>
                      <a:ext uri="{FF2B5EF4-FFF2-40B4-BE49-F238E27FC236}">
                        <a16:creationId xmlns:a16="http://schemas.microsoft.com/office/drawing/2014/main" id="{6DCE4AAB-9E21-384C-B27A-A62DBCEF4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1" name="Group 104">
                  <a:extLst>
                    <a:ext uri="{FF2B5EF4-FFF2-40B4-BE49-F238E27FC236}">
                      <a16:creationId xmlns:a16="http://schemas.microsoft.com/office/drawing/2014/main" id="{E721638D-6488-FC41-BF72-F11603B59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77" name="Freeform 105">
                    <a:extLst>
                      <a:ext uri="{FF2B5EF4-FFF2-40B4-BE49-F238E27FC236}">
                        <a16:creationId xmlns:a16="http://schemas.microsoft.com/office/drawing/2014/main" id="{C6775323-D832-EB46-AD5A-A3AF8FA5B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8" name="Freeform 106">
                    <a:extLst>
                      <a:ext uri="{FF2B5EF4-FFF2-40B4-BE49-F238E27FC236}">
                        <a16:creationId xmlns:a16="http://schemas.microsoft.com/office/drawing/2014/main" id="{A7928C00-52B4-114B-AAEC-F759F6372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2" name="Freeform 107">
                  <a:extLst>
                    <a:ext uri="{FF2B5EF4-FFF2-40B4-BE49-F238E27FC236}">
                      <a16:creationId xmlns:a16="http://schemas.microsoft.com/office/drawing/2014/main" id="{9883A1F4-6007-924E-8EF5-05AF830CA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63" name="Freeform 108">
                  <a:extLst>
                    <a:ext uri="{FF2B5EF4-FFF2-40B4-BE49-F238E27FC236}">
                      <a16:creationId xmlns:a16="http://schemas.microsoft.com/office/drawing/2014/main" id="{5846E7D8-C6DE-DC49-93D0-8B187D81A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4" name="Group 109">
                  <a:extLst>
                    <a:ext uri="{FF2B5EF4-FFF2-40B4-BE49-F238E27FC236}">
                      <a16:creationId xmlns:a16="http://schemas.microsoft.com/office/drawing/2014/main" id="{EBE58017-59FE-2D47-B7B0-B7C23EEF2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75" name="Freeform 110">
                    <a:extLst>
                      <a:ext uri="{FF2B5EF4-FFF2-40B4-BE49-F238E27FC236}">
                        <a16:creationId xmlns:a16="http://schemas.microsoft.com/office/drawing/2014/main" id="{0E528BA0-3618-4C4B-B558-B2083C0C90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6" name="Freeform 111">
                    <a:extLst>
                      <a:ext uri="{FF2B5EF4-FFF2-40B4-BE49-F238E27FC236}">
                        <a16:creationId xmlns:a16="http://schemas.microsoft.com/office/drawing/2014/main" id="{0F22DD51-8061-534B-BE96-9BC37DFB9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5" name="Group 112">
                  <a:extLst>
                    <a:ext uri="{FF2B5EF4-FFF2-40B4-BE49-F238E27FC236}">
                      <a16:creationId xmlns:a16="http://schemas.microsoft.com/office/drawing/2014/main" id="{B701B77F-7B1A-3C41-8D38-D1D848D38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73" name="Freeform 113">
                    <a:extLst>
                      <a:ext uri="{FF2B5EF4-FFF2-40B4-BE49-F238E27FC236}">
                        <a16:creationId xmlns:a16="http://schemas.microsoft.com/office/drawing/2014/main" id="{936C6E5A-0AE0-384F-9DC5-73A6F8DFF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4" name="Freeform 114">
                    <a:extLst>
                      <a:ext uri="{FF2B5EF4-FFF2-40B4-BE49-F238E27FC236}">
                        <a16:creationId xmlns:a16="http://schemas.microsoft.com/office/drawing/2014/main" id="{AD708C2E-18F9-D046-8037-E5C8BC437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6" name="Freeform 115">
                  <a:extLst>
                    <a:ext uri="{FF2B5EF4-FFF2-40B4-BE49-F238E27FC236}">
                      <a16:creationId xmlns:a16="http://schemas.microsoft.com/office/drawing/2014/main" id="{A34424E6-C1AD-FA40-AF48-DC0ADCC7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7" name="Group 116">
                  <a:extLst>
                    <a:ext uri="{FF2B5EF4-FFF2-40B4-BE49-F238E27FC236}">
                      <a16:creationId xmlns:a16="http://schemas.microsoft.com/office/drawing/2014/main" id="{6E00D269-7569-A54A-A133-F801B832F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71" name="Freeform 117">
                    <a:extLst>
                      <a:ext uri="{FF2B5EF4-FFF2-40B4-BE49-F238E27FC236}">
                        <a16:creationId xmlns:a16="http://schemas.microsoft.com/office/drawing/2014/main" id="{ECE91257-9F44-844E-91CF-41A7C0339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2" name="Line 118">
                    <a:extLst>
                      <a:ext uri="{FF2B5EF4-FFF2-40B4-BE49-F238E27FC236}">
                        <a16:creationId xmlns:a16="http://schemas.microsoft.com/office/drawing/2014/main" id="{0972C490-CB83-EC4C-8CD1-974BBB21C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8" name="Group 119">
                  <a:extLst>
                    <a:ext uri="{FF2B5EF4-FFF2-40B4-BE49-F238E27FC236}">
                      <a16:creationId xmlns:a16="http://schemas.microsoft.com/office/drawing/2014/main" id="{9DF81115-181E-B747-9E76-7CA2BF3885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69" name="Freeform 120">
                    <a:extLst>
                      <a:ext uri="{FF2B5EF4-FFF2-40B4-BE49-F238E27FC236}">
                        <a16:creationId xmlns:a16="http://schemas.microsoft.com/office/drawing/2014/main" id="{15ECD61B-7C4D-1C45-882B-BF30820D2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0" name="Line 121">
                    <a:extLst>
                      <a:ext uri="{FF2B5EF4-FFF2-40B4-BE49-F238E27FC236}">
                        <a16:creationId xmlns:a16="http://schemas.microsoft.com/office/drawing/2014/main" id="{34AB395D-A49C-E749-8020-86DC13841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858" name="Line 122">
                <a:extLst>
                  <a:ext uri="{FF2B5EF4-FFF2-40B4-BE49-F238E27FC236}">
                    <a16:creationId xmlns:a16="http://schemas.microsoft.com/office/drawing/2014/main" id="{62A0CDC4-80E2-4B48-B4C3-7A3E00170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8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9" name="Line 123">
                <a:extLst>
                  <a:ext uri="{FF2B5EF4-FFF2-40B4-BE49-F238E27FC236}">
                    <a16:creationId xmlns:a16="http://schemas.microsoft.com/office/drawing/2014/main" id="{83B12F83-15DA-F640-A8C5-DFBC1CFEE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5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55" name="Freeform 339">
              <a:extLst>
                <a:ext uri="{FF2B5EF4-FFF2-40B4-BE49-F238E27FC236}">
                  <a16:creationId xmlns:a16="http://schemas.microsoft.com/office/drawing/2014/main" id="{079DEB6A-F982-4B49-BD4F-8AE37976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42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3" name="Group 342">
            <a:extLst>
              <a:ext uri="{FF2B5EF4-FFF2-40B4-BE49-F238E27FC236}">
                <a16:creationId xmlns:a16="http://schemas.microsoft.com/office/drawing/2014/main" id="{03AD1EAC-5F04-904F-BB0C-26A5AD1BC30F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960438"/>
            <a:ext cx="673100" cy="1004887"/>
            <a:chOff x="3917" y="605"/>
            <a:chExt cx="424" cy="633"/>
          </a:xfrm>
        </p:grpSpPr>
        <p:grpSp>
          <p:nvGrpSpPr>
            <p:cNvPr id="19846" name="Group 221">
              <a:extLst>
                <a:ext uri="{FF2B5EF4-FFF2-40B4-BE49-F238E27FC236}">
                  <a16:creationId xmlns:a16="http://schemas.microsoft.com/office/drawing/2014/main" id="{0558FF98-E034-554B-9A29-EA518B0EE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19848" name="Line 222">
                <a:extLst>
                  <a:ext uri="{FF2B5EF4-FFF2-40B4-BE49-F238E27FC236}">
                    <a16:creationId xmlns:a16="http://schemas.microsoft.com/office/drawing/2014/main" id="{F67814D6-676C-A544-A377-02C729AB6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Line 223">
                <a:extLst>
                  <a:ext uri="{FF2B5EF4-FFF2-40B4-BE49-F238E27FC236}">
                    <a16:creationId xmlns:a16="http://schemas.microsoft.com/office/drawing/2014/main" id="{03EF9CD3-8B5A-7548-B277-CFB9671B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0" name="Line 224">
                <a:extLst>
                  <a:ext uri="{FF2B5EF4-FFF2-40B4-BE49-F238E27FC236}">
                    <a16:creationId xmlns:a16="http://schemas.microsoft.com/office/drawing/2014/main" id="{ACE57A2F-3237-6B45-9774-9E3AA7B8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1" name="Line 225">
                <a:extLst>
                  <a:ext uri="{FF2B5EF4-FFF2-40B4-BE49-F238E27FC236}">
                    <a16:creationId xmlns:a16="http://schemas.microsoft.com/office/drawing/2014/main" id="{C5A67A24-99FC-4A45-BE69-81A6FA375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2" name="Text Box 226">
                <a:extLst>
                  <a:ext uri="{FF2B5EF4-FFF2-40B4-BE49-F238E27FC236}">
                    <a16:creationId xmlns:a16="http://schemas.microsoft.com/office/drawing/2014/main" id="{54336C80-1A3A-8340-AE46-B9C66523E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xtal</a:t>
                </a:r>
              </a:p>
            </p:txBody>
          </p:sp>
          <p:sp>
            <p:nvSpPr>
              <p:cNvPr id="19853" name="Rectangle 227">
                <a:extLst>
                  <a:ext uri="{FF2B5EF4-FFF2-40B4-BE49-F238E27FC236}">
                    <a16:creationId xmlns:a16="http://schemas.microsoft.com/office/drawing/2014/main" id="{CB09D0C5-E2AB-0547-B93A-603D1ECD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847" name="Freeform 341">
              <a:extLst>
                <a:ext uri="{FF2B5EF4-FFF2-40B4-BE49-F238E27FC236}">
                  <a16:creationId xmlns:a16="http://schemas.microsoft.com/office/drawing/2014/main" id="{C99659CB-D236-BD40-BCE1-1817E81E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4" name="Group 344">
            <a:extLst>
              <a:ext uri="{FF2B5EF4-FFF2-40B4-BE49-F238E27FC236}">
                <a16:creationId xmlns:a16="http://schemas.microsoft.com/office/drawing/2014/main" id="{6C151DB9-8EC4-6340-8D6F-6379D850958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165725"/>
            <a:ext cx="549275" cy="914400"/>
            <a:chOff x="4435" y="1930"/>
            <a:chExt cx="346" cy="576"/>
          </a:xfrm>
        </p:grpSpPr>
        <p:grpSp>
          <p:nvGrpSpPr>
            <p:cNvPr id="19834" name="Group 141">
              <a:extLst>
                <a:ext uri="{FF2B5EF4-FFF2-40B4-BE49-F238E27FC236}">
                  <a16:creationId xmlns:a16="http://schemas.microsoft.com/office/drawing/2014/main" id="{CA46E26B-1478-9741-AB80-08E3F850E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1930"/>
              <a:ext cx="346" cy="576"/>
              <a:chOff x="3283" y="2160"/>
              <a:chExt cx="346" cy="576"/>
            </a:xfrm>
          </p:grpSpPr>
          <p:grpSp>
            <p:nvGrpSpPr>
              <p:cNvPr id="19836" name="Group 142">
                <a:extLst>
                  <a:ext uri="{FF2B5EF4-FFF2-40B4-BE49-F238E27FC236}">
                    <a16:creationId xmlns:a16="http://schemas.microsoft.com/office/drawing/2014/main" id="{B681A45D-3CF7-CA46-90C4-C3F1935D7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3" y="2160"/>
                <a:ext cx="346" cy="576"/>
                <a:chOff x="3283" y="2160"/>
                <a:chExt cx="346" cy="576"/>
              </a:xfrm>
            </p:grpSpPr>
            <p:grpSp>
              <p:nvGrpSpPr>
                <p:cNvPr id="19840" name="Group 143">
                  <a:extLst>
                    <a:ext uri="{FF2B5EF4-FFF2-40B4-BE49-F238E27FC236}">
                      <a16:creationId xmlns:a16="http://schemas.microsoft.com/office/drawing/2014/main" id="{60C0B6AC-0E5C-E04D-A83E-211299900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3" y="2390"/>
                  <a:ext cx="346" cy="115"/>
                  <a:chOff x="3283" y="2621"/>
                  <a:chExt cx="346" cy="115"/>
                </a:xfrm>
              </p:grpSpPr>
              <p:sp>
                <p:nvSpPr>
                  <p:cNvPr id="19843" name="Arc 144">
                    <a:extLst>
                      <a:ext uri="{FF2B5EF4-FFF2-40B4-BE49-F238E27FC236}">
                        <a16:creationId xmlns:a16="http://schemas.microsoft.com/office/drawing/2014/main" id="{15F056F3-6EF2-9742-BFF7-DE245FD53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3341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4" name="Arc 145">
                    <a:extLst>
                      <a:ext uri="{FF2B5EF4-FFF2-40B4-BE49-F238E27FC236}">
                        <a16:creationId xmlns:a16="http://schemas.microsoft.com/office/drawing/2014/main" id="{C44CD7F7-55EE-6948-8B5C-083DAB35B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>
                    <a:off x="3514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5" name="Line 146">
                    <a:extLst>
                      <a:ext uri="{FF2B5EF4-FFF2-40B4-BE49-F238E27FC236}">
                        <a16:creationId xmlns:a16="http://schemas.microsoft.com/office/drawing/2014/main" id="{B801DB80-0B22-3040-B8DC-E4D70F695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3" y="2621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41" name="Line 147">
                  <a:extLst>
                    <a:ext uri="{FF2B5EF4-FFF2-40B4-BE49-F238E27FC236}">
                      <a16:creationId xmlns:a16="http://schemas.microsoft.com/office/drawing/2014/main" id="{3097C223-134A-7245-AB17-067911086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" name="Line 148">
                  <a:extLst>
                    <a:ext uri="{FF2B5EF4-FFF2-40B4-BE49-F238E27FC236}">
                      <a16:creationId xmlns:a16="http://schemas.microsoft.com/office/drawing/2014/main" id="{A8B72475-CB90-324C-8583-D511A49E1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37" name="Text Box 149">
                <a:extLst>
                  <a:ext uri="{FF2B5EF4-FFF2-40B4-BE49-F238E27FC236}">
                    <a16:creationId xmlns:a16="http://schemas.microsoft.com/office/drawing/2014/main" id="{B314224E-DCB2-934D-8F30-45E10CAE6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6" y="253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  <p:sp>
            <p:nvSpPr>
              <p:cNvPr id="19838" name="Text Box 150">
                <a:extLst>
                  <a:ext uri="{FF2B5EF4-FFF2-40B4-BE49-F238E27FC236}">
                    <a16:creationId xmlns:a16="http://schemas.microsoft.com/office/drawing/2014/main" id="{B1D626C5-3690-044E-AF48-4FE8A9E3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5" y="2260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839" name="Text Box 151">
                <a:extLst>
                  <a:ext uri="{FF2B5EF4-FFF2-40B4-BE49-F238E27FC236}">
                    <a16:creationId xmlns:a16="http://schemas.microsoft.com/office/drawing/2014/main" id="{0B08C18F-ACA8-1A43-97F0-8178CD122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7" y="2375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835" name="Freeform 343">
              <a:extLst>
                <a:ext uri="{FF2B5EF4-FFF2-40B4-BE49-F238E27FC236}">
                  <a16:creationId xmlns:a16="http://schemas.microsoft.com/office/drawing/2014/main" id="{20646586-C880-AF40-AF72-AD4DA3B5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346">
            <a:extLst>
              <a:ext uri="{FF2B5EF4-FFF2-40B4-BE49-F238E27FC236}">
                <a16:creationId xmlns:a16="http://schemas.microsoft.com/office/drawing/2014/main" id="{D907C5EB-75D6-BC41-A7AA-9867C63F4A9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65725"/>
            <a:ext cx="549275" cy="914400"/>
            <a:chOff x="5012" y="1930"/>
            <a:chExt cx="346" cy="576"/>
          </a:xfrm>
        </p:grpSpPr>
        <p:grpSp>
          <p:nvGrpSpPr>
            <p:cNvPr id="19826" name="Group 134">
              <a:extLst>
                <a:ext uri="{FF2B5EF4-FFF2-40B4-BE49-F238E27FC236}">
                  <a16:creationId xmlns:a16="http://schemas.microsoft.com/office/drawing/2014/main" id="{DFD1F8CE-36E9-AF49-8C08-EBACCB31B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19828" name="Group 135">
                <a:extLst>
                  <a:ext uri="{FF2B5EF4-FFF2-40B4-BE49-F238E27FC236}">
                    <a16:creationId xmlns:a16="http://schemas.microsoft.com/office/drawing/2014/main" id="{04A10707-E2E2-3148-927D-CBCECA502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19830" name="Line 136">
                  <a:extLst>
                    <a:ext uri="{FF2B5EF4-FFF2-40B4-BE49-F238E27FC236}">
                      <a16:creationId xmlns:a16="http://schemas.microsoft.com/office/drawing/2014/main" id="{E7830A84-04C2-134F-A7BD-BD5166A5D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" name="Line 137">
                  <a:extLst>
                    <a:ext uri="{FF2B5EF4-FFF2-40B4-BE49-F238E27FC236}">
                      <a16:creationId xmlns:a16="http://schemas.microsoft.com/office/drawing/2014/main" id="{A16BEEA0-B9C8-9048-8049-2F2711F0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" name="Line 138">
                  <a:extLst>
                    <a:ext uri="{FF2B5EF4-FFF2-40B4-BE49-F238E27FC236}">
                      <a16:creationId xmlns:a16="http://schemas.microsoft.com/office/drawing/2014/main" id="{3D7191FB-0003-6D49-9566-B20C0DE2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" name="Line 139">
                  <a:extLst>
                    <a:ext uri="{FF2B5EF4-FFF2-40B4-BE49-F238E27FC236}">
                      <a16:creationId xmlns:a16="http://schemas.microsoft.com/office/drawing/2014/main" id="{9F8E26FF-A1A8-C543-8E0E-F6715698D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29" name="Text Box 140">
                <a:extLst>
                  <a:ext uri="{FF2B5EF4-FFF2-40B4-BE49-F238E27FC236}">
                    <a16:creationId xmlns:a16="http://schemas.microsoft.com/office/drawing/2014/main" id="{A5004F43-3C74-1143-831A-F57ACBED2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</p:grpSp>
        <p:sp>
          <p:nvSpPr>
            <p:cNvPr id="19827" name="Freeform 345">
              <a:extLst>
                <a:ext uri="{FF2B5EF4-FFF2-40B4-BE49-F238E27FC236}">
                  <a16:creationId xmlns:a16="http://schemas.microsoft.com/office/drawing/2014/main" id="{0621C463-2C0B-6947-81E1-7526F2082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6" name="Group 349">
            <a:extLst>
              <a:ext uri="{FF2B5EF4-FFF2-40B4-BE49-F238E27FC236}">
                <a16:creationId xmlns:a16="http://schemas.microsoft.com/office/drawing/2014/main" id="{D84B997B-1BEB-B44D-B7C5-F61DBC73E01C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3521075"/>
            <a:ext cx="590550" cy="914400"/>
            <a:chOff x="3718" y="2448"/>
            <a:chExt cx="372" cy="576"/>
          </a:xfrm>
        </p:grpSpPr>
        <p:grpSp>
          <p:nvGrpSpPr>
            <p:cNvPr id="19794" name="Group 22">
              <a:extLst>
                <a:ext uri="{FF2B5EF4-FFF2-40B4-BE49-F238E27FC236}">
                  <a16:creationId xmlns:a16="http://schemas.microsoft.com/office/drawing/2014/main" id="{570A094B-0A91-9344-94F0-E06AF1E61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2448"/>
              <a:ext cx="372" cy="576"/>
              <a:chOff x="3514" y="1238"/>
              <a:chExt cx="372" cy="576"/>
            </a:xfrm>
          </p:grpSpPr>
          <p:grpSp>
            <p:nvGrpSpPr>
              <p:cNvPr id="19796" name="Group 23">
                <a:extLst>
                  <a:ext uri="{FF2B5EF4-FFF2-40B4-BE49-F238E27FC236}">
                    <a16:creationId xmlns:a16="http://schemas.microsoft.com/office/drawing/2014/main" id="{EB27DB85-93E5-FB47-9842-983568320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4" y="1238"/>
                <a:ext cx="142" cy="576"/>
                <a:chOff x="3948" y="317"/>
                <a:chExt cx="142" cy="864"/>
              </a:xfrm>
            </p:grpSpPr>
            <p:sp>
              <p:nvSpPr>
                <p:cNvPr id="19813" name="Oval 24">
                  <a:extLst>
                    <a:ext uri="{FF2B5EF4-FFF2-40B4-BE49-F238E27FC236}">
                      <a16:creationId xmlns:a16="http://schemas.microsoft.com/office/drawing/2014/main" id="{CDB8E8FB-B0F5-F949-9891-FC047DD83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4" name="Oval 25">
                  <a:extLst>
                    <a:ext uri="{FF2B5EF4-FFF2-40B4-BE49-F238E27FC236}">
                      <a16:creationId xmlns:a16="http://schemas.microsoft.com/office/drawing/2014/main" id="{EA4EB288-3325-5F4D-BBA2-F0707D301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5" name="Oval 26">
                  <a:extLst>
                    <a:ext uri="{FF2B5EF4-FFF2-40B4-BE49-F238E27FC236}">
                      <a16:creationId xmlns:a16="http://schemas.microsoft.com/office/drawing/2014/main" id="{9BBFE43E-0360-CE4A-B5F3-E18B6E42C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6" name="Oval 27">
                  <a:extLst>
                    <a:ext uri="{FF2B5EF4-FFF2-40B4-BE49-F238E27FC236}">
                      <a16:creationId xmlns:a16="http://schemas.microsoft.com/office/drawing/2014/main" id="{F3551D3A-E467-4C4D-95A4-0C933E4D3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7" name="Oval 28">
                  <a:extLst>
                    <a:ext uri="{FF2B5EF4-FFF2-40B4-BE49-F238E27FC236}">
                      <a16:creationId xmlns:a16="http://schemas.microsoft.com/office/drawing/2014/main" id="{7AFA25A0-41FC-7546-B23B-E65690A2A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8" name="Oval 29">
                  <a:extLst>
                    <a:ext uri="{FF2B5EF4-FFF2-40B4-BE49-F238E27FC236}">
                      <a16:creationId xmlns:a16="http://schemas.microsoft.com/office/drawing/2014/main" id="{563F2898-7F2C-4A4A-AC50-78734C8BC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9" name="Line 30">
                  <a:extLst>
                    <a:ext uri="{FF2B5EF4-FFF2-40B4-BE49-F238E27FC236}">
                      <a16:creationId xmlns:a16="http://schemas.microsoft.com/office/drawing/2014/main" id="{55F0EBFA-7980-174B-A305-9CBEE322D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" name="Line 31">
                  <a:extLst>
                    <a:ext uri="{FF2B5EF4-FFF2-40B4-BE49-F238E27FC236}">
                      <a16:creationId xmlns:a16="http://schemas.microsoft.com/office/drawing/2014/main" id="{3F86A58F-282A-9D4A-9BF8-C78B0EDDE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" name="Line 32">
                  <a:extLst>
                    <a:ext uri="{FF2B5EF4-FFF2-40B4-BE49-F238E27FC236}">
                      <a16:creationId xmlns:a16="http://schemas.microsoft.com/office/drawing/2014/main" id="{DE162607-11D4-E549-9DF2-D49677C4D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" name="Line 33">
                  <a:extLst>
                    <a:ext uri="{FF2B5EF4-FFF2-40B4-BE49-F238E27FC236}">
                      <a16:creationId xmlns:a16="http://schemas.microsoft.com/office/drawing/2014/main" id="{2FFCDBD8-13AE-9345-82B4-50725CB15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" name="Line 34">
                  <a:extLst>
                    <a:ext uri="{FF2B5EF4-FFF2-40B4-BE49-F238E27FC236}">
                      <a16:creationId xmlns:a16="http://schemas.microsoft.com/office/drawing/2014/main" id="{B4DC677F-B9AE-DF43-9A8C-41077E3D7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" name="Line 35">
                  <a:extLst>
                    <a:ext uri="{FF2B5EF4-FFF2-40B4-BE49-F238E27FC236}">
                      <a16:creationId xmlns:a16="http://schemas.microsoft.com/office/drawing/2014/main" id="{518F8A47-99BB-8243-A067-02A411462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" name="Line 36">
                  <a:extLst>
                    <a:ext uri="{FF2B5EF4-FFF2-40B4-BE49-F238E27FC236}">
                      <a16:creationId xmlns:a16="http://schemas.microsoft.com/office/drawing/2014/main" id="{06874BFA-909A-B542-8EB7-281AC3C8A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97" name="Group 37">
                <a:extLst>
                  <a:ext uri="{FF2B5EF4-FFF2-40B4-BE49-F238E27FC236}">
                    <a16:creationId xmlns:a16="http://schemas.microsoft.com/office/drawing/2014/main" id="{D1A8B7B8-6E01-184C-BACA-940FCDE33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238"/>
                <a:ext cx="142" cy="576"/>
                <a:chOff x="3948" y="317"/>
                <a:chExt cx="142" cy="864"/>
              </a:xfrm>
            </p:grpSpPr>
            <p:sp>
              <p:nvSpPr>
                <p:cNvPr id="19800" name="Oval 38">
                  <a:extLst>
                    <a:ext uri="{FF2B5EF4-FFF2-40B4-BE49-F238E27FC236}">
                      <a16:creationId xmlns:a16="http://schemas.microsoft.com/office/drawing/2014/main" id="{B59043F4-0328-F840-9FC8-B02AB6BC0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1" name="Oval 39">
                  <a:extLst>
                    <a:ext uri="{FF2B5EF4-FFF2-40B4-BE49-F238E27FC236}">
                      <a16:creationId xmlns:a16="http://schemas.microsoft.com/office/drawing/2014/main" id="{CFC7BEFE-3D8D-FE47-BB9B-183D371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2" name="Oval 40">
                  <a:extLst>
                    <a:ext uri="{FF2B5EF4-FFF2-40B4-BE49-F238E27FC236}">
                      <a16:creationId xmlns:a16="http://schemas.microsoft.com/office/drawing/2014/main" id="{C98A14EB-83FD-604E-938A-0F61BC0AD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3" name="Oval 41">
                  <a:extLst>
                    <a:ext uri="{FF2B5EF4-FFF2-40B4-BE49-F238E27FC236}">
                      <a16:creationId xmlns:a16="http://schemas.microsoft.com/office/drawing/2014/main" id="{0EB6659E-096A-C74F-9EC5-6B6B3E8E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4" name="Oval 42">
                  <a:extLst>
                    <a:ext uri="{FF2B5EF4-FFF2-40B4-BE49-F238E27FC236}">
                      <a16:creationId xmlns:a16="http://schemas.microsoft.com/office/drawing/2014/main" id="{1D046AB4-0F78-754B-B65D-1C700147A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5" name="Oval 43">
                  <a:extLst>
                    <a:ext uri="{FF2B5EF4-FFF2-40B4-BE49-F238E27FC236}">
                      <a16:creationId xmlns:a16="http://schemas.microsoft.com/office/drawing/2014/main" id="{40A2FDB5-F27B-0C41-84BF-2C50C7759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6" name="Line 44">
                  <a:extLst>
                    <a:ext uri="{FF2B5EF4-FFF2-40B4-BE49-F238E27FC236}">
                      <a16:creationId xmlns:a16="http://schemas.microsoft.com/office/drawing/2014/main" id="{2A61F783-989C-0649-BCAD-35CD93098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7" name="Line 45">
                  <a:extLst>
                    <a:ext uri="{FF2B5EF4-FFF2-40B4-BE49-F238E27FC236}">
                      <a16:creationId xmlns:a16="http://schemas.microsoft.com/office/drawing/2014/main" id="{0804B457-E13B-684C-BE4E-F86E81FAA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8" name="Line 46">
                  <a:extLst>
                    <a:ext uri="{FF2B5EF4-FFF2-40B4-BE49-F238E27FC236}">
                      <a16:creationId xmlns:a16="http://schemas.microsoft.com/office/drawing/2014/main" id="{DF2E3FE1-A239-8D44-8B5A-DBE110EE1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9" name="Line 47">
                  <a:extLst>
                    <a:ext uri="{FF2B5EF4-FFF2-40B4-BE49-F238E27FC236}">
                      <a16:creationId xmlns:a16="http://schemas.microsoft.com/office/drawing/2014/main" id="{749A83FA-08D6-3443-9818-DADA6834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0" name="Line 48">
                  <a:extLst>
                    <a:ext uri="{FF2B5EF4-FFF2-40B4-BE49-F238E27FC236}">
                      <a16:creationId xmlns:a16="http://schemas.microsoft.com/office/drawing/2014/main" id="{A18E516F-4C38-0045-81D8-BA0161980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1" name="Line 49">
                  <a:extLst>
                    <a:ext uri="{FF2B5EF4-FFF2-40B4-BE49-F238E27FC236}">
                      <a16:creationId xmlns:a16="http://schemas.microsoft.com/office/drawing/2014/main" id="{96764D37-5210-714B-844F-54B65924D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2" name="Line 50">
                  <a:extLst>
                    <a:ext uri="{FF2B5EF4-FFF2-40B4-BE49-F238E27FC236}">
                      <a16:creationId xmlns:a16="http://schemas.microsoft.com/office/drawing/2014/main" id="{C6112871-A509-7F4B-9CEB-4EBB25708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98" name="Line 51">
                <a:extLst>
                  <a:ext uri="{FF2B5EF4-FFF2-40B4-BE49-F238E27FC236}">
                    <a16:creationId xmlns:a16="http://schemas.microsoft.com/office/drawing/2014/main" id="{CFF8EEEC-09FB-FF4D-AE65-D7CD34EB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99" name="Line 52">
                <a:extLst>
                  <a:ext uri="{FF2B5EF4-FFF2-40B4-BE49-F238E27FC236}">
                    <a16:creationId xmlns:a16="http://schemas.microsoft.com/office/drawing/2014/main" id="{53E64912-5120-DC41-8832-573D250A8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95" name="Freeform 348">
              <a:extLst>
                <a:ext uri="{FF2B5EF4-FFF2-40B4-BE49-F238E27FC236}">
                  <a16:creationId xmlns:a16="http://schemas.microsoft.com/office/drawing/2014/main" id="{62A1037F-344F-6E4D-861A-CA1DBAE1C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448"/>
              <a:ext cx="230" cy="576"/>
            </a:xfrm>
            <a:custGeom>
              <a:avLst/>
              <a:gdLst>
                <a:gd name="T0" fmla="*/ 0 w 230"/>
                <a:gd name="T1" fmla="*/ 0 h 576"/>
                <a:gd name="T2" fmla="*/ 230 w 230"/>
                <a:gd name="T3" fmla="*/ 0 h 576"/>
                <a:gd name="T4" fmla="*/ 230 w 230"/>
                <a:gd name="T5" fmla="*/ 576 h 576"/>
                <a:gd name="T6" fmla="*/ 0 w 230"/>
                <a:gd name="T7" fmla="*/ 576 h 576"/>
                <a:gd name="T8" fmla="*/ 0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0" y="0"/>
                  </a:moveTo>
                  <a:lnTo>
                    <a:pt x="230" y="0"/>
                  </a:lnTo>
                  <a:lnTo>
                    <a:pt x="230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7" name="Group 351">
            <a:extLst>
              <a:ext uri="{FF2B5EF4-FFF2-40B4-BE49-F238E27FC236}">
                <a16:creationId xmlns:a16="http://schemas.microsoft.com/office/drawing/2014/main" id="{881EC9B5-122C-C34C-A1F6-F0236470FA6B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3521075"/>
            <a:ext cx="423863" cy="919163"/>
            <a:chOff x="3369" y="2445"/>
            <a:chExt cx="267" cy="579"/>
          </a:xfrm>
        </p:grpSpPr>
        <p:grpSp>
          <p:nvGrpSpPr>
            <p:cNvPr id="19777" name="Group 6">
              <a:extLst>
                <a:ext uri="{FF2B5EF4-FFF2-40B4-BE49-F238E27FC236}">
                  <a16:creationId xmlns:a16="http://schemas.microsoft.com/office/drawing/2014/main" id="{F4CE4D12-E385-7B4E-AD77-ACD8DBD9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9" y="2445"/>
              <a:ext cx="267" cy="576"/>
              <a:chOff x="3571" y="317"/>
              <a:chExt cx="267" cy="576"/>
            </a:xfrm>
          </p:grpSpPr>
          <p:grpSp>
            <p:nvGrpSpPr>
              <p:cNvPr id="19779" name="Group 7">
                <a:extLst>
                  <a:ext uri="{FF2B5EF4-FFF2-40B4-BE49-F238E27FC236}">
                    <a16:creationId xmlns:a16="http://schemas.microsoft.com/office/drawing/2014/main" id="{D475B9B7-C77E-6948-B6B2-9D1F2AE60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" y="317"/>
                <a:ext cx="142" cy="576"/>
                <a:chOff x="3948" y="317"/>
                <a:chExt cx="142" cy="864"/>
              </a:xfrm>
            </p:grpSpPr>
            <p:sp>
              <p:nvSpPr>
                <p:cNvPr id="19781" name="Oval 8">
                  <a:extLst>
                    <a:ext uri="{FF2B5EF4-FFF2-40B4-BE49-F238E27FC236}">
                      <a16:creationId xmlns:a16="http://schemas.microsoft.com/office/drawing/2014/main" id="{6ACF2E69-B00E-F341-8D2A-0700F78F8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2" name="Oval 9">
                  <a:extLst>
                    <a:ext uri="{FF2B5EF4-FFF2-40B4-BE49-F238E27FC236}">
                      <a16:creationId xmlns:a16="http://schemas.microsoft.com/office/drawing/2014/main" id="{41845C7F-3377-7142-ACF4-5A15CC3B3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3" name="Oval 10">
                  <a:extLst>
                    <a:ext uri="{FF2B5EF4-FFF2-40B4-BE49-F238E27FC236}">
                      <a16:creationId xmlns:a16="http://schemas.microsoft.com/office/drawing/2014/main" id="{2FEB6CDC-DEBB-A74A-AC50-4558A521E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4" name="Oval 11">
                  <a:extLst>
                    <a:ext uri="{FF2B5EF4-FFF2-40B4-BE49-F238E27FC236}">
                      <a16:creationId xmlns:a16="http://schemas.microsoft.com/office/drawing/2014/main" id="{9E366FA0-D92C-BA4D-B3B3-558A0C51A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5" name="Oval 12">
                  <a:extLst>
                    <a:ext uri="{FF2B5EF4-FFF2-40B4-BE49-F238E27FC236}">
                      <a16:creationId xmlns:a16="http://schemas.microsoft.com/office/drawing/2014/main" id="{6704542E-B299-5445-9E94-18CB5324E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6" name="Oval 13">
                  <a:extLst>
                    <a:ext uri="{FF2B5EF4-FFF2-40B4-BE49-F238E27FC236}">
                      <a16:creationId xmlns:a16="http://schemas.microsoft.com/office/drawing/2014/main" id="{69EDEF8A-10CA-FF4D-9AE9-62CF202CE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7" name="Line 14">
                  <a:extLst>
                    <a:ext uri="{FF2B5EF4-FFF2-40B4-BE49-F238E27FC236}">
                      <a16:creationId xmlns:a16="http://schemas.microsoft.com/office/drawing/2014/main" id="{79926879-BF50-D24A-9B35-2182914D4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8" name="Line 15">
                  <a:extLst>
                    <a:ext uri="{FF2B5EF4-FFF2-40B4-BE49-F238E27FC236}">
                      <a16:creationId xmlns:a16="http://schemas.microsoft.com/office/drawing/2014/main" id="{1218EDC5-7292-894E-A771-9B5704D52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9" name="Line 16">
                  <a:extLst>
                    <a:ext uri="{FF2B5EF4-FFF2-40B4-BE49-F238E27FC236}">
                      <a16:creationId xmlns:a16="http://schemas.microsoft.com/office/drawing/2014/main" id="{65B09C76-4423-534E-8779-8927CCFFE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0" name="Line 17">
                  <a:extLst>
                    <a:ext uri="{FF2B5EF4-FFF2-40B4-BE49-F238E27FC236}">
                      <a16:creationId xmlns:a16="http://schemas.microsoft.com/office/drawing/2014/main" id="{ED83D6AB-89B6-1A4B-86BC-6446F268B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1" name="Line 18">
                  <a:extLst>
                    <a:ext uri="{FF2B5EF4-FFF2-40B4-BE49-F238E27FC236}">
                      <a16:creationId xmlns:a16="http://schemas.microsoft.com/office/drawing/2014/main" id="{199DF107-A1E6-1C4E-9DE5-0A3AE514F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2" name="Line 19">
                  <a:extLst>
                    <a:ext uri="{FF2B5EF4-FFF2-40B4-BE49-F238E27FC236}">
                      <a16:creationId xmlns:a16="http://schemas.microsoft.com/office/drawing/2014/main" id="{84DA40E3-6904-3348-B50F-2DE027519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3" name="Line 20">
                  <a:extLst>
                    <a:ext uri="{FF2B5EF4-FFF2-40B4-BE49-F238E27FC236}">
                      <a16:creationId xmlns:a16="http://schemas.microsoft.com/office/drawing/2014/main" id="{ABCB6866-CEA2-9345-9F4D-BD0DDB5B9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80" name="Text Box 21">
                <a:extLst>
                  <a:ext uri="{FF2B5EF4-FFF2-40B4-BE49-F238E27FC236}">
                    <a16:creationId xmlns:a16="http://schemas.microsoft.com/office/drawing/2014/main" id="{7700A3B3-01C1-E341-9736-B68890461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56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L</a:t>
                </a:r>
              </a:p>
            </p:txBody>
          </p:sp>
        </p:grpSp>
        <p:sp>
          <p:nvSpPr>
            <p:cNvPr id="19778" name="Freeform 350">
              <a:extLst>
                <a:ext uri="{FF2B5EF4-FFF2-40B4-BE49-F238E27FC236}">
                  <a16:creationId xmlns:a16="http://schemas.microsoft.com/office/drawing/2014/main" id="{8FA3EB21-9462-CD44-B8FF-39B8D18F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448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0 w 116"/>
                <a:gd name="T3" fmla="*/ 173 h 576"/>
                <a:gd name="T4" fmla="*/ 58 w 116"/>
                <a:gd name="T5" fmla="*/ 576 h 576"/>
                <a:gd name="T6" fmla="*/ 116 w 116"/>
                <a:gd name="T7" fmla="*/ 173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0" y="173"/>
                  </a:lnTo>
                  <a:lnTo>
                    <a:pt x="58" y="576"/>
                  </a:lnTo>
                  <a:lnTo>
                    <a:pt x="116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8" name="Group 356">
            <a:extLst>
              <a:ext uri="{FF2B5EF4-FFF2-40B4-BE49-F238E27FC236}">
                <a16:creationId xmlns:a16="http://schemas.microsoft.com/office/drawing/2014/main" id="{66109FDE-B76B-174A-90CA-5F278E4F8225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5248275"/>
            <a:ext cx="314325" cy="831850"/>
            <a:chOff x="2944" y="3306"/>
            <a:chExt cx="198" cy="524"/>
          </a:xfrm>
        </p:grpSpPr>
        <p:grpSp>
          <p:nvGrpSpPr>
            <p:cNvPr id="19761" name="Group 298">
              <a:extLst>
                <a:ext uri="{FF2B5EF4-FFF2-40B4-BE49-F238E27FC236}">
                  <a16:creationId xmlns:a16="http://schemas.microsoft.com/office/drawing/2014/main" id="{0FD45C29-0DF9-E147-AD19-C5E9DA9F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9763" name="Group 294">
                <a:extLst>
                  <a:ext uri="{FF2B5EF4-FFF2-40B4-BE49-F238E27FC236}">
                    <a16:creationId xmlns:a16="http://schemas.microsoft.com/office/drawing/2014/main" id="{1F92F115-295A-F141-9D60-EBF056FB9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9766" name="Group 292">
                  <a:extLst>
                    <a:ext uri="{FF2B5EF4-FFF2-40B4-BE49-F238E27FC236}">
                      <a16:creationId xmlns:a16="http://schemas.microsoft.com/office/drawing/2014/main" id="{F62D3B06-3E36-1744-A696-97DD8D57C1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9769" name="Group 286">
                    <a:extLst>
                      <a:ext uri="{FF2B5EF4-FFF2-40B4-BE49-F238E27FC236}">
                        <a16:creationId xmlns:a16="http://schemas.microsoft.com/office/drawing/2014/main" id="{97A5BD83-A9B7-D844-9D87-64FDAC55B6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9774" name="Line 283">
                      <a:extLst>
                        <a:ext uri="{FF2B5EF4-FFF2-40B4-BE49-F238E27FC236}">
                          <a16:creationId xmlns:a16="http://schemas.microsoft.com/office/drawing/2014/main" id="{4730B47E-99B3-2746-9750-3AA792692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5" name="Line 284">
                      <a:extLst>
                        <a:ext uri="{FF2B5EF4-FFF2-40B4-BE49-F238E27FC236}">
                          <a16:creationId xmlns:a16="http://schemas.microsoft.com/office/drawing/2014/main" id="{87485865-D6A7-E947-B0DD-DC7BE5F738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6" name="Line 285">
                      <a:extLst>
                        <a:ext uri="{FF2B5EF4-FFF2-40B4-BE49-F238E27FC236}">
                          <a16:creationId xmlns:a16="http://schemas.microsoft.com/office/drawing/2014/main" id="{DA3909DC-A163-B746-8964-AB979FBF60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" name="Group 287">
                    <a:extLst>
                      <a:ext uri="{FF2B5EF4-FFF2-40B4-BE49-F238E27FC236}">
                        <a16:creationId xmlns:a16="http://schemas.microsoft.com/office/drawing/2014/main" id="{0B9FD277-CE0B-9B42-B32B-44E597E908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9771" name="Line 288">
                      <a:extLst>
                        <a:ext uri="{FF2B5EF4-FFF2-40B4-BE49-F238E27FC236}">
                          <a16:creationId xmlns:a16="http://schemas.microsoft.com/office/drawing/2014/main" id="{511EB630-A665-FD42-ADFC-EC7D62267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2" name="Line 289">
                      <a:extLst>
                        <a:ext uri="{FF2B5EF4-FFF2-40B4-BE49-F238E27FC236}">
                          <a16:creationId xmlns:a16="http://schemas.microsoft.com/office/drawing/2014/main" id="{AB5DE997-057A-204F-979F-54BAF80AE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3" name="Line 290">
                      <a:extLst>
                        <a:ext uri="{FF2B5EF4-FFF2-40B4-BE49-F238E27FC236}">
                          <a16:creationId xmlns:a16="http://schemas.microsoft.com/office/drawing/2014/main" id="{E0176D39-84C8-5C4D-B486-D3DE32545E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9767" name="Line 291">
                  <a:extLst>
                    <a:ext uri="{FF2B5EF4-FFF2-40B4-BE49-F238E27FC236}">
                      <a16:creationId xmlns:a16="http://schemas.microsoft.com/office/drawing/2014/main" id="{A1551874-FF2B-124C-A18E-BFBE6C3E6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8" name="Line 293">
                  <a:extLst>
                    <a:ext uri="{FF2B5EF4-FFF2-40B4-BE49-F238E27FC236}">
                      <a16:creationId xmlns:a16="http://schemas.microsoft.com/office/drawing/2014/main" id="{97468C4F-544C-4B4B-8877-883BAA448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64" name="Text Box 296">
                <a:extLst>
                  <a:ext uri="{FF2B5EF4-FFF2-40B4-BE49-F238E27FC236}">
                    <a16:creationId xmlns:a16="http://schemas.microsoft.com/office/drawing/2014/main" id="{4EC50D64-85BC-074C-B153-9DB65D13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9765" name="Text Box 297">
                <a:extLst>
                  <a:ext uri="{FF2B5EF4-FFF2-40B4-BE49-F238E27FC236}">
                    <a16:creationId xmlns:a16="http://schemas.microsoft.com/office/drawing/2014/main" id="{B02AFB45-3324-4E4D-8E36-EFFC2D454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9762" name="Freeform 355">
              <a:extLst>
                <a:ext uri="{FF2B5EF4-FFF2-40B4-BE49-F238E27FC236}">
                  <a16:creationId xmlns:a16="http://schemas.microsoft.com/office/drawing/2014/main" id="{6219640C-87F6-9948-9559-20355427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9" name="Group 358">
            <a:extLst>
              <a:ext uri="{FF2B5EF4-FFF2-40B4-BE49-F238E27FC236}">
                <a16:creationId xmlns:a16="http://schemas.microsoft.com/office/drawing/2014/main" id="{C219DAD2-AE28-F044-947E-1561094281D6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5238"/>
            <a:ext cx="549275" cy="914400"/>
            <a:chOff x="2476" y="3197"/>
            <a:chExt cx="346" cy="576"/>
          </a:xfrm>
        </p:grpSpPr>
        <p:grpSp>
          <p:nvGrpSpPr>
            <p:cNvPr id="19751" name="Group 267">
              <a:extLst>
                <a:ext uri="{FF2B5EF4-FFF2-40B4-BE49-F238E27FC236}">
                  <a16:creationId xmlns:a16="http://schemas.microsoft.com/office/drawing/2014/main" id="{11F3AD29-83BD-8548-A55D-8C197C55C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19753" name="Oval 268">
                <a:extLst>
                  <a:ext uri="{FF2B5EF4-FFF2-40B4-BE49-F238E27FC236}">
                    <a16:creationId xmlns:a16="http://schemas.microsoft.com/office/drawing/2014/main" id="{A264221F-D1B1-5643-B5E5-AB62FBCC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54" name="Line 269">
                <a:extLst>
                  <a:ext uri="{FF2B5EF4-FFF2-40B4-BE49-F238E27FC236}">
                    <a16:creationId xmlns:a16="http://schemas.microsoft.com/office/drawing/2014/main" id="{71D2ADDF-9187-544B-8D17-232DAB34B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5" name="Line 270">
                <a:extLst>
                  <a:ext uri="{FF2B5EF4-FFF2-40B4-BE49-F238E27FC236}">
                    <a16:creationId xmlns:a16="http://schemas.microsoft.com/office/drawing/2014/main" id="{3F462E98-E61E-954F-8CE4-BAC076DA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56" name="Group 271">
                <a:extLst>
                  <a:ext uri="{FF2B5EF4-FFF2-40B4-BE49-F238E27FC236}">
                    <a16:creationId xmlns:a16="http://schemas.microsoft.com/office/drawing/2014/main" id="{40749816-6447-E14D-9FDE-61D4D34E8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19757" name="Group 272">
                  <a:extLst>
                    <a:ext uri="{FF2B5EF4-FFF2-40B4-BE49-F238E27FC236}">
                      <a16:creationId xmlns:a16="http://schemas.microsoft.com/office/drawing/2014/main" id="{F901E1A6-F46E-A549-B3AD-E62288E2A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19759" name="Freeform 273">
                    <a:extLst>
                      <a:ext uri="{FF2B5EF4-FFF2-40B4-BE49-F238E27FC236}">
                        <a16:creationId xmlns:a16="http://schemas.microsoft.com/office/drawing/2014/main" id="{AABED476-78EA-7149-8B74-4E69DFDEA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60" name="Freeform 274">
                    <a:extLst>
                      <a:ext uri="{FF2B5EF4-FFF2-40B4-BE49-F238E27FC236}">
                        <a16:creationId xmlns:a16="http://schemas.microsoft.com/office/drawing/2014/main" id="{8E0459E6-DBBB-4449-AF6D-FB147A913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58" name="Line 275">
                  <a:extLst>
                    <a:ext uri="{FF2B5EF4-FFF2-40B4-BE49-F238E27FC236}">
                      <a16:creationId xmlns:a16="http://schemas.microsoft.com/office/drawing/2014/main" id="{64D43EDD-3104-AA4C-A477-42F5E8D8F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752" name="Freeform 357">
              <a:extLst>
                <a:ext uri="{FF2B5EF4-FFF2-40B4-BE49-F238E27FC236}">
                  <a16:creationId xmlns:a16="http://schemas.microsoft.com/office/drawing/2014/main" id="{23AACF40-36D0-2E4A-8601-4A4E0D95F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0" name="Group 360">
            <a:extLst>
              <a:ext uri="{FF2B5EF4-FFF2-40B4-BE49-F238E27FC236}">
                <a16:creationId xmlns:a16="http://schemas.microsoft.com/office/drawing/2014/main" id="{6BA0A077-718A-4E43-A009-621F5E6BC87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75238"/>
            <a:ext cx="549275" cy="914400"/>
            <a:chOff x="2016" y="3197"/>
            <a:chExt cx="346" cy="576"/>
          </a:xfrm>
        </p:grpSpPr>
        <p:grpSp>
          <p:nvGrpSpPr>
            <p:cNvPr id="19743" name="Group 260">
              <a:extLst>
                <a:ext uri="{FF2B5EF4-FFF2-40B4-BE49-F238E27FC236}">
                  <a16:creationId xmlns:a16="http://schemas.microsoft.com/office/drawing/2014/main" id="{D369C9C5-737A-3C4D-A4B8-A996FAC2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97"/>
              <a:ext cx="346" cy="576"/>
              <a:chOff x="58" y="1008"/>
              <a:chExt cx="346" cy="576"/>
            </a:xfrm>
          </p:grpSpPr>
          <p:sp>
            <p:nvSpPr>
              <p:cNvPr id="19745" name="Oval 261">
                <a:extLst>
                  <a:ext uri="{FF2B5EF4-FFF2-40B4-BE49-F238E27FC236}">
                    <a16:creationId xmlns:a16="http://schemas.microsoft.com/office/drawing/2014/main" id="{5AD7C64A-9A45-4F46-A2A9-D5CF60CB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" y="1123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6" name="Line 262">
                <a:extLst>
                  <a:ext uri="{FF2B5EF4-FFF2-40B4-BE49-F238E27FC236}">
                    <a16:creationId xmlns:a16="http://schemas.microsoft.com/office/drawing/2014/main" id="{42F1BA9D-B726-8C48-8E6B-44CE8A411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008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7" name="Line 263">
                <a:extLst>
                  <a:ext uri="{FF2B5EF4-FFF2-40B4-BE49-F238E27FC236}">
                    <a16:creationId xmlns:a16="http://schemas.microsoft.com/office/drawing/2014/main" id="{253FBDCE-E45A-AF49-A3B6-4C5F3B55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469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8" name="Text Box 264">
                <a:extLst>
                  <a:ext uri="{FF2B5EF4-FFF2-40B4-BE49-F238E27FC236}">
                    <a16:creationId xmlns:a16="http://schemas.microsoft.com/office/drawing/2014/main" id="{A1E2C477-7E6E-2D4E-AC9C-D1189776E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118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V</a:t>
                </a:r>
              </a:p>
            </p:txBody>
          </p:sp>
          <p:sp>
            <p:nvSpPr>
              <p:cNvPr id="19749" name="Text Box 265">
                <a:extLst>
                  <a:ext uri="{FF2B5EF4-FFF2-40B4-BE49-F238E27FC236}">
                    <a16:creationId xmlns:a16="http://schemas.microsoft.com/office/drawing/2014/main" id="{51A6CB7F-7315-004D-8267-F057ADF93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1084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750" name="Text Box 266">
                <a:extLst>
                  <a:ext uri="{FF2B5EF4-FFF2-40B4-BE49-F238E27FC236}">
                    <a16:creationId xmlns:a16="http://schemas.microsoft.com/office/drawing/2014/main" id="{255CE93F-4DE1-4441-8DB7-C9FC7D70E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336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744" name="Freeform 359">
              <a:extLst>
                <a:ext uri="{FF2B5EF4-FFF2-40B4-BE49-F238E27FC236}">
                  <a16:creationId xmlns:a16="http://schemas.microsoft.com/office/drawing/2014/main" id="{1014518F-D30A-5445-8663-7C62D6259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1" name="Group 363">
            <a:extLst>
              <a:ext uri="{FF2B5EF4-FFF2-40B4-BE49-F238E27FC236}">
                <a16:creationId xmlns:a16="http://schemas.microsoft.com/office/drawing/2014/main" id="{1D499093-8CAE-0D4B-9E53-801B75FB089B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5075238"/>
            <a:ext cx="549275" cy="914400"/>
            <a:chOff x="1555" y="3197"/>
            <a:chExt cx="346" cy="576"/>
          </a:xfrm>
        </p:grpSpPr>
        <p:grpSp>
          <p:nvGrpSpPr>
            <p:cNvPr id="19737" name="Group 255">
              <a:extLst>
                <a:ext uri="{FF2B5EF4-FFF2-40B4-BE49-F238E27FC236}">
                  <a16:creationId xmlns:a16="http://schemas.microsoft.com/office/drawing/2014/main" id="{D94F7B8D-4F8D-D64B-B0D8-402B52F81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3197"/>
              <a:ext cx="346" cy="576"/>
              <a:chOff x="691" y="1584"/>
              <a:chExt cx="346" cy="576"/>
            </a:xfrm>
          </p:grpSpPr>
          <p:sp>
            <p:nvSpPr>
              <p:cNvPr id="19739" name="Oval 256">
                <a:extLst>
                  <a:ext uri="{FF2B5EF4-FFF2-40B4-BE49-F238E27FC236}">
                    <a16:creationId xmlns:a16="http://schemas.microsoft.com/office/drawing/2014/main" id="{29040E32-AC5A-9146-BA52-659CCE3D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699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0" name="Line 257">
                <a:extLst>
                  <a:ext uri="{FF2B5EF4-FFF2-40B4-BE49-F238E27FC236}">
                    <a16:creationId xmlns:a16="http://schemas.microsoft.com/office/drawing/2014/main" id="{56B0F70F-D6D0-AE42-AE21-F48C0A68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1" name="Line 258">
                <a:extLst>
                  <a:ext uri="{FF2B5EF4-FFF2-40B4-BE49-F238E27FC236}">
                    <a16:creationId xmlns:a16="http://schemas.microsoft.com/office/drawing/2014/main" id="{B09BF9F3-3062-CC41-B1FF-1C14E2D88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2" name="Line 259">
                <a:extLst>
                  <a:ext uri="{FF2B5EF4-FFF2-40B4-BE49-F238E27FC236}">
                    <a16:creationId xmlns:a16="http://schemas.microsoft.com/office/drawing/2014/main" id="{37A914B7-622A-9D48-AEA0-15D1B0EA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5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Freeform 362">
              <a:extLst>
                <a:ext uri="{FF2B5EF4-FFF2-40B4-BE49-F238E27FC236}">
                  <a16:creationId xmlns:a16="http://schemas.microsoft.com/office/drawing/2014/main" id="{EED039BE-FF04-5440-9E23-827EB03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2" name="Group 365">
            <a:extLst>
              <a:ext uri="{FF2B5EF4-FFF2-40B4-BE49-F238E27FC236}">
                <a16:creationId xmlns:a16="http://schemas.microsoft.com/office/drawing/2014/main" id="{DC30AB1B-5010-7D43-A210-7977BAF1452C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5075238"/>
            <a:ext cx="457200" cy="914400"/>
            <a:chOff x="1037" y="3197"/>
            <a:chExt cx="288" cy="576"/>
          </a:xfrm>
        </p:grpSpPr>
        <p:sp>
          <p:nvSpPr>
            <p:cNvPr id="19732" name="Text Box 251">
              <a:extLst>
                <a:ext uri="{FF2B5EF4-FFF2-40B4-BE49-F238E27FC236}">
                  <a16:creationId xmlns:a16="http://schemas.microsoft.com/office/drawing/2014/main" id="{5FF8424E-E01B-484C-88EA-E0369280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3569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grpSp>
          <p:nvGrpSpPr>
            <p:cNvPr id="19733" name="Group 252">
              <a:extLst>
                <a:ext uri="{FF2B5EF4-FFF2-40B4-BE49-F238E27FC236}">
                  <a16:creationId xmlns:a16="http://schemas.microsoft.com/office/drawing/2014/main" id="{73BF99FF-C005-334A-BC84-B432121B5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197"/>
              <a:ext cx="288" cy="576"/>
              <a:chOff x="1786" y="2160"/>
              <a:chExt cx="288" cy="576"/>
            </a:xfrm>
          </p:grpSpPr>
          <p:sp>
            <p:nvSpPr>
              <p:cNvPr id="19735" name="Freeform 253">
                <a:extLst>
                  <a:ext uri="{FF2B5EF4-FFF2-40B4-BE49-F238E27FC236}">
                    <a16:creationId xmlns:a16="http://schemas.microsoft.com/office/drawing/2014/main" id="{46E95FCB-B378-ED49-8370-7D61089D2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254">
                <a:extLst>
                  <a:ext uri="{FF2B5EF4-FFF2-40B4-BE49-F238E27FC236}">
                    <a16:creationId xmlns:a16="http://schemas.microsoft.com/office/drawing/2014/main" id="{41498583-19C1-C141-9D5C-EBD4A3C00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2390"/>
                <a:ext cx="288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34" name="Freeform 364">
              <a:extLst>
                <a:ext uri="{FF2B5EF4-FFF2-40B4-BE49-F238E27FC236}">
                  <a16:creationId xmlns:a16="http://schemas.microsoft.com/office/drawing/2014/main" id="{7A5479FB-D983-0242-8D5F-8D661607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3" name="Group 367">
            <a:extLst>
              <a:ext uri="{FF2B5EF4-FFF2-40B4-BE49-F238E27FC236}">
                <a16:creationId xmlns:a16="http://schemas.microsoft.com/office/drawing/2014/main" id="{3D634BA9-7111-1C4A-8DF8-46A44C1BA611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5075238"/>
            <a:ext cx="401637" cy="914400"/>
            <a:chOff x="691" y="3197"/>
            <a:chExt cx="253" cy="576"/>
          </a:xfrm>
        </p:grpSpPr>
        <p:grpSp>
          <p:nvGrpSpPr>
            <p:cNvPr id="19728" name="Group 243">
              <a:extLst>
                <a:ext uri="{FF2B5EF4-FFF2-40B4-BE49-F238E27FC236}">
                  <a16:creationId xmlns:a16="http://schemas.microsoft.com/office/drawing/2014/main" id="{1403C685-31DF-3A47-88FE-4B702009E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19730" name="Freeform 244">
                <a:extLst>
                  <a:ext uri="{FF2B5EF4-FFF2-40B4-BE49-F238E27FC236}">
                    <a16:creationId xmlns:a16="http://schemas.microsoft.com/office/drawing/2014/main" id="{7B7BB5E0-65E1-5143-A673-8149450F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1" name="Text Box 245">
                <a:extLst>
                  <a:ext uri="{FF2B5EF4-FFF2-40B4-BE49-F238E27FC236}">
                    <a16:creationId xmlns:a16="http://schemas.microsoft.com/office/drawing/2014/main" id="{1C03EE5F-33AC-E24C-A021-CCBB7C9B6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</p:grpSp>
        <p:sp>
          <p:nvSpPr>
            <p:cNvPr id="19729" name="Freeform 366">
              <a:extLst>
                <a:ext uri="{FF2B5EF4-FFF2-40B4-BE49-F238E27FC236}">
                  <a16:creationId xmlns:a16="http://schemas.microsoft.com/office/drawing/2014/main" id="{36B4AD4D-10D5-C14B-94C5-ABF1E0CC8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4" name="Group 369">
            <a:extLst>
              <a:ext uri="{FF2B5EF4-FFF2-40B4-BE49-F238E27FC236}">
                <a16:creationId xmlns:a16="http://schemas.microsoft.com/office/drawing/2014/main" id="{2667BACC-BFB9-A942-BB9C-34C8133D3AFB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5075238"/>
            <a:ext cx="584200" cy="914400"/>
            <a:chOff x="173" y="3197"/>
            <a:chExt cx="368" cy="576"/>
          </a:xfrm>
        </p:grpSpPr>
        <p:grpSp>
          <p:nvGrpSpPr>
            <p:cNvPr id="19722" name="Group 246">
              <a:extLst>
                <a:ext uri="{FF2B5EF4-FFF2-40B4-BE49-F238E27FC236}">
                  <a16:creationId xmlns:a16="http://schemas.microsoft.com/office/drawing/2014/main" id="{2EEEBF13-0F18-F64E-9685-2D3327511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368" cy="576"/>
              <a:chOff x="1728" y="2160"/>
              <a:chExt cx="368" cy="576"/>
            </a:xfrm>
          </p:grpSpPr>
          <p:grpSp>
            <p:nvGrpSpPr>
              <p:cNvPr id="19724" name="Group 247">
                <a:extLst>
                  <a:ext uri="{FF2B5EF4-FFF2-40B4-BE49-F238E27FC236}">
                    <a16:creationId xmlns:a16="http://schemas.microsoft.com/office/drawing/2014/main" id="{D32F83ED-AAE0-AF4E-AF05-9798AEE9B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2160"/>
                <a:ext cx="253" cy="576"/>
                <a:chOff x="1958" y="2160"/>
                <a:chExt cx="253" cy="576"/>
              </a:xfrm>
            </p:grpSpPr>
            <p:sp>
              <p:nvSpPr>
                <p:cNvPr id="19726" name="Freeform 248">
                  <a:extLst>
                    <a:ext uri="{FF2B5EF4-FFF2-40B4-BE49-F238E27FC236}">
                      <a16:creationId xmlns:a16="http://schemas.microsoft.com/office/drawing/2014/main" id="{5B37B62A-ACC3-A441-A930-BFA2E9473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>
                    <a:gd name="T0" fmla="*/ 58 w 116"/>
                    <a:gd name="T1" fmla="*/ 0 h 1152"/>
                    <a:gd name="T2" fmla="*/ 58 w 116"/>
                    <a:gd name="T3" fmla="*/ 15 h 1152"/>
                    <a:gd name="T4" fmla="*/ 116 w 116"/>
                    <a:gd name="T5" fmla="*/ 18 h 1152"/>
                    <a:gd name="T6" fmla="*/ 0 w 116"/>
                    <a:gd name="T7" fmla="*/ 26 h 1152"/>
                    <a:gd name="T8" fmla="*/ 116 w 116"/>
                    <a:gd name="T9" fmla="*/ 33 h 1152"/>
                    <a:gd name="T10" fmla="*/ 0 w 116"/>
                    <a:gd name="T11" fmla="*/ 40 h 1152"/>
                    <a:gd name="T12" fmla="*/ 116 w 116"/>
                    <a:gd name="T13" fmla="*/ 47 h 1152"/>
                    <a:gd name="T14" fmla="*/ 0 w 116"/>
                    <a:gd name="T15" fmla="*/ 54 h 1152"/>
                    <a:gd name="T16" fmla="*/ 58 w 116"/>
                    <a:gd name="T17" fmla="*/ 58 h 1152"/>
                    <a:gd name="T18" fmla="*/ 58 w 116"/>
                    <a:gd name="T19" fmla="*/ 72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6"/>
                    <a:gd name="T31" fmla="*/ 0 h 1152"/>
                    <a:gd name="T32" fmla="*/ 116 w 116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7" name="Text Box 249">
                  <a:extLst>
                    <a:ext uri="{FF2B5EF4-FFF2-40B4-BE49-F238E27FC236}">
                      <a16:creationId xmlns:a16="http://schemas.microsoft.com/office/drawing/2014/main" id="{9B74FDC9-307E-604D-8227-CE4F38F4FC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9" y="2403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9725" name="Line 250">
                <a:extLst>
                  <a:ext uri="{FF2B5EF4-FFF2-40B4-BE49-F238E27FC236}">
                    <a16:creationId xmlns:a16="http://schemas.microsoft.com/office/drawing/2014/main" id="{08FFB0BA-E8D7-4B48-891A-BA66AFB7E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0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3" name="Freeform 368">
              <a:extLst>
                <a:ext uri="{FF2B5EF4-FFF2-40B4-BE49-F238E27FC236}">
                  <a16:creationId xmlns:a16="http://schemas.microsoft.com/office/drawing/2014/main" id="{ACB6F9EA-B890-6943-B3BF-5054F0D3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5" name="Group 373">
            <a:extLst>
              <a:ext uri="{FF2B5EF4-FFF2-40B4-BE49-F238E27FC236}">
                <a16:creationId xmlns:a16="http://schemas.microsoft.com/office/drawing/2014/main" id="{CEB0F981-2FAE-2744-84B5-EED60DDC4BD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714" name="Group 299">
              <a:extLst>
                <a:ext uri="{FF2B5EF4-FFF2-40B4-BE49-F238E27FC236}">
                  <a16:creationId xmlns:a16="http://schemas.microsoft.com/office/drawing/2014/main" id="{76094106-4B0C-604F-BF1A-84A9777456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716" name="AutoShape 300">
                <a:extLst>
                  <a:ext uri="{FF2B5EF4-FFF2-40B4-BE49-F238E27FC236}">
                    <a16:creationId xmlns:a16="http://schemas.microsoft.com/office/drawing/2014/main" id="{B5556B1C-E565-D04D-AFB1-E3603659D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7" name="AutoShape 301">
                <a:extLst>
                  <a:ext uri="{FF2B5EF4-FFF2-40B4-BE49-F238E27FC236}">
                    <a16:creationId xmlns:a16="http://schemas.microsoft.com/office/drawing/2014/main" id="{E94BA46E-43FA-FD40-B2D7-5FCC0A80DA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8" name="Line 302">
                <a:extLst>
                  <a:ext uri="{FF2B5EF4-FFF2-40B4-BE49-F238E27FC236}">
                    <a16:creationId xmlns:a16="http://schemas.microsoft.com/office/drawing/2014/main" id="{96444605-955C-E644-A076-8F7D9D1D1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9" name="Line 303">
                <a:extLst>
                  <a:ext uri="{FF2B5EF4-FFF2-40B4-BE49-F238E27FC236}">
                    <a16:creationId xmlns:a16="http://schemas.microsoft.com/office/drawing/2014/main" id="{CD5199D1-3E46-BA45-831E-417145703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304">
                <a:extLst>
                  <a:ext uri="{FF2B5EF4-FFF2-40B4-BE49-F238E27FC236}">
                    <a16:creationId xmlns:a16="http://schemas.microsoft.com/office/drawing/2014/main" id="{119CBBCD-8758-144F-A609-53AFAC7412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1" name="Line 305">
                <a:extLst>
                  <a:ext uri="{FF2B5EF4-FFF2-40B4-BE49-F238E27FC236}">
                    <a16:creationId xmlns:a16="http://schemas.microsoft.com/office/drawing/2014/main" id="{019502A8-ECCE-4047-83F5-EA28FF1BC5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5" name="Freeform 372">
              <a:extLst>
                <a:ext uri="{FF2B5EF4-FFF2-40B4-BE49-F238E27FC236}">
                  <a16:creationId xmlns:a16="http://schemas.microsoft.com/office/drawing/2014/main" id="{BCF50D2C-A197-A646-B083-3125E29E0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6" name="Group 426">
            <a:extLst>
              <a:ext uri="{FF2B5EF4-FFF2-40B4-BE49-F238E27FC236}">
                <a16:creationId xmlns:a16="http://schemas.microsoft.com/office/drawing/2014/main" id="{39C9AC1A-82D2-CD4E-B427-34230ED37AE0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2514600"/>
            <a:ext cx="727075" cy="914400"/>
            <a:chOff x="3344" y="2160"/>
            <a:chExt cx="458" cy="576"/>
          </a:xfrm>
        </p:grpSpPr>
        <p:grpSp>
          <p:nvGrpSpPr>
            <p:cNvPr id="19665" name="Group 376">
              <a:extLst>
                <a:ext uri="{FF2B5EF4-FFF2-40B4-BE49-F238E27FC236}">
                  <a16:creationId xmlns:a16="http://schemas.microsoft.com/office/drawing/2014/main" id="{EE5EEED8-E534-3B46-BE80-187B11B7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2161"/>
              <a:ext cx="113" cy="575"/>
              <a:chOff x="451" y="2160"/>
              <a:chExt cx="298" cy="1209"/>
            </a:xfrm>
          </p:grpSpPr>
          <p:grpSp>
            <p:nvGrpSpPr>
              <p:cNvPr id="19693" name="Group 377">
                <a:extLst>
                  <a:ext uri="{FF2B5EF4-FFF2-40B4-BE49-F238E27FC236}">
                    <a16:creationId xmlns:a16="http://schemas.microsoft.com/office/drawing/2014/main" id="{61FC9ED4-8A54-7946-9FC9-595814DD6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712" name="Freeform 378">
                  <a:extLst>
                    <a:ext uri="{FF2B5EF4-FFF2-40B4-BE49-F238E27FC236}">
                      <a16:creationId xmlns:a16="http://schemas.microsoft.com/office/drawing/2014/main" id="{719EE03E-ED46-F44F-961F-BA2DDE5F3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3" name="Freeform 379">
                  <a:extLst>
                    <a:ext uri="{FF2B5EF4-FFF2-40B4-BE49-F238E27FC236}">
                      <a16:creationId xmlns:a16="http://schemas.microsoft.com/office/drawing/2014/main" id="{450102C0-9C32-684B-AACC-4ACDEA453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4" name="Group 380">
                <a:extLst>
                  <a:ext uri="{FF2B5EF4-FFF2-40B4-BE49-F238E27FC236}">
                    <a16:creationId xmlns:a16="http://schemas.microsoft.com/office/drawing/2014/main" id="{37165F04-A2CE-8244-ADBC-1825E1635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710" name="Freeform 381">
                  <a:extLst>
                    <a:ext uri="{FF2B5EF4-FFF2-40B4-BE49-F238E27FC236}">
                      <a16:creationId xmlns:a16="http://schemas.microsoft.com/office/drawing/2014/main" id="{F05A1828-7C23-904D-8C0A-66C78F630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1" name="Freeform 382">
                  <a:extLst>
                    <a:ext uri="{FF2B5EF4-FFF2-40B4-BE49-F238E27FC236}">
                      <a16:creationId xmlns:a16="http://schemas.microsoft.com/office/drawing/2014/main" id="{307C39C4-1DAE-384B-968C-8A609BB37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5" name="Freeform 383">
                <a:extLst>
                  <a:ext uri="{FF2B5EF4-FFF2-40B4-BE49-F238E27FC236}">
                    <a16:creationId xmlns:a16="http://schemas.microsoft.com/office/drawing/2014/main" id="{6FA4BFBA-1190-3E43-BE63-0EA94748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6" name="Freeform 384">
                <a:extLst>
                  <a:ext uri="{FF2B5EF4-FFF2-40B4-BE49-F238E27FC236}">
                    <a16:creationId xmlns:a16="http://schemas.microsoft.com/office/drawing/2014/main" id="{6220639B-91F2-674E-A046-786A3DE18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97" name="Group 385">
                <a:extLst>
                  <a:ext uri="{FF2B5EF4-FFF2-40B4-BE49-F238E27FC236}">
                    <a16:creationId xmlns:a16="http://schemas.microsoft.com/office/drawing/2014/main" id="{DEA85A3A-41A5-F144-BC73-5073221B7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708" name="Freeform 386">
                  <a:extLst>
                    <a:ext uri="{FF2B5EF4-FFF2-40B4-BE49-F238E27FC236}">
                      <a16:creationId xmlns:a16="http://schemas.microsoft.com/office/drawing/2014/main" id="{D7F63E24-DD27-3441-8535-5F2FD8E09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9" name="Freeform 387">
                  <a:extLst>
                    <a:ext uri="{FF2B5EF4-FFF2-40B4-BE49-F238E27FC236}">
                      <a16:creationId xmlns:a16="http://schemas.microsoft.com/office/drawing/2014/main" id="{83013724-A7B0-BD41-B4E5-1B1757EE8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8" name="Group 388">
                <a:extLst>
                  <a:ext uri="{FF2B5EF4-FFF2-40B4-BE49-F238E27FC236}">
                    <a16:creationId xmlns:a16="http://schemas.microsoft.com/office/drawing/2014/main" id="{F84787BA-7921-A54E-95DE-795E88AB9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706" name="Freeform 389">
                  <a:extLst>
                    <a:ext uri="{FF2B5EF4-FFF2-40B4-BE49-F238E27FC236}">
                      <a16:creationId xmlns:a16="http://schemas.microsoft.com/office/drawing/2014/main" id="{26146C1A-55C3-F845-B9A6-39A04E9C5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7" name="Freeform 390">
                  <a:extLst>
                    <a:ext uri="{FF2B5EF4-FFF2-40B4-BE49-F238E27FC236}">
                      <a16:creationId xmlns:a16="http://schemas.microsoft.com/office/drawing/2014/main" id="{000FA668-5F5C-0F40-9F12-77A212204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9" name="Freeform 391">
                <a:extLst>
                  <a:ext uri="{FF2B5EF4-FFF2-40B4-BE49-F238E27FC236}">
                    <a16:creationId xmlns:a16="http://schemas.microsoft.com/office/drawing/2014/main" id="{DD78A2EE-B6E5-D341-A0C2-81D17EFB2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0" name="Group 392">
                <a:extLst>
                  <a:ext uri="{FF2B5EF4-FFF2-40B4-BE49-F238E27FC236}">
                    <a16:creationId xmlns:a16="http://schemas.microsoft.com/office/drawing/2014/main" id="{639F7C57-044C-9F44-B70E-2AB59794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704" name="Freeform 393">
                  <a:extLst>
                    <a:ext uri="{FF2B5EF4-FFF2-40B4-BE49-F238E27FC236}">
                      <a16:creationId xmlns:a16="http://schemas.microsoft.com/office/drawing/2014/main" id="{200C5FCF-17AD-E941-A29E-27F3759AA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5" name="Line 394">
                  <a:extLst>
                    <a:ext uri="{FF2B5EF4-FFF2-40B4-BE49-F238E27FC236}">
                      <a16:creationId xmlns:a16="http://schemas.microsoft.com/office/drawing/2014/main" id="{AFEAFB71-AF44-A940-ACB4-9C7A0F66A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1" name="Group 395">
                <a:extLst>
                  <a:ext uri="{FF2B5EF4-FFF2-40B4-BE49-F238E27FC236}">
                    <a16:creationId xmlns:a16="http://schemas.microsoft.com/office/drawing/2014/main" id="{6E08B98B-01B2-DB4A-BBE0-28E00E0E9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702" name="Freeform 396">
                  <a:extLst>
                    <a:ext uri="{FF2B5EF4-FFF2-40B4-BE49-F238E27FC236}">
                      <a16:creationId xmlns:a16="http://schemas.microsoft.com/office/drawing/2014/main" id="{DA26A883-3EF7-C942-BC06-806B68AAA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3" name="Line 397">
                  <a:extLst>
                    <a:ext uri="{FF2B5EF4-FFF2-40B4-BE49-F238E27FC236}">
                      <a16:creationId xmlns:a16="http://schemas.microsoft.com/office/drawing/2014/main" id="{CC660E53-89A3-C74B-9BDF-C978B3690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66" name="Group 398">
              <a:extLst>
                <a:ext uri="{FF2B5EF4-FFF2-40B4-BE49-F238E27FC236}">
                  <a16:creationId xmlns:a16="http://schemas.microsoft.com/office/drawing/2014/main" id="{DC921608-107E-6B4F-9730-0C9B94FC2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161"/>
              <a:ext cx="113" cy="575"/>
              <a:chOff x="451" y="2160"/>
              <a:chExt cx="298" cy="1209"/>
            </a:xfrm>
          </p:grpSpPr>
          <p:grpSp>
            <p:nvGrpSpPr>
              <p:cNvPr id="19672" name="Group 399">
                <a:extLst>
                  <a:ext uri="{FF2B5EF4-FFF2-40B4-BE49-F238E27FC236}">
                    <a16:creationId xmlns:a16="http://schemas.microsoft.com/office/drawing/2014/main" id="{260114E0-A907-3544-B2F1-9E37E96F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91" name="Freeform 400">
                  <a:extLst>
                    <a:ext uri="{FF2B5EF4-FFF2-40B4-BE49-F238E27FC236}">
                      <a16:creationId xmlns:a16="http://schemas.microsoft.com/office/drawing/2014/main" id="{89B3BAA1-D804-0442-BFB5-F78D78183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2" name="Freeform 401">
                  <a:extLst>
                    <a:ext uri="{FF2B5EF4-FFF2-40B4-BE49-F238E27FC236}">
                      <a16:creationId xmlns:a16="http://schemas.microsoft.com/office/drawing/2014/main" id="{A9C5B8D0-6AC3-514A-9DF1-F34BFF2C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3" name="Group 402">
                <a:extLst>
                  <a:ext uri="{FF2B5EF4-FFF2-40B4-BE49-F238E27FC236}">
                    <a16:creationId xmlns:a16="http://schemas.microsoft.com/office/drawing/2014/main" id="{50EEBF04-80F2-1644-A64C-7B5F4EBA4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89" name="Freeform 403">
                  <a:extLst>
                    <a:ext uri="{FF2B5EF4-FFF2-40B4-BE49-F238E27FC236}">
                      <a16:creationId xmlns:a16="http://schemas.microsoft.com/office/drawing/2014/main" id="{99E37F68-B364-1E4F-BDD7-C61DCB6F0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0" name="Freeform 404">
                  <a:extLst>
                    <a:ext uri="{FF2B5EF4-FFF2-40B4-BE49-F238E27FC236}">
                      <a16:creationId xmlns:a16="http://schemas.microsoft.com/office/drawing/2014/main" id="{75454DEE-1F87-1E49-B1B9-4E3C66B2A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4" name="Freeform 405">
                <a:extLst>
                  <a:ext uri="{FF2B5EF4-FFF2-40B4-BE49-F238E27FC236}">
                    <a16:creationId xmlns:a16="http://schemas.microsoft.com/office/drawing/2014/main" id="{75D66C97-4CB1-8E41-9995-D0AA2BE9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75" name="Freeform 406">
                <a:extLst>
                  <a:ext uri="{FF2B5EF4-FFF2-40B4-BE49-F238E27FC236}">
                    <a16:creationId xmlns:a16="http://schemas.microsoft.com/office/drawing/2014/main" id="{85D592EC-6A3B-984A-94E2-52458BCCB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6" name="Group 407">
                <a:extLst>
                  <a:ext uri="{FF2B5EF4-FFF2-40B4-BE49-F238E27FC236}">
                    <a16:creationId xmlns:a16="http://schemas.microsoft.com/office/drawing/2014/main" id="{46D0780A-DCFB-B345-994E-539449372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87" name="Freeform 408">
                  <a:extLst>
                    <a:ext uri="{FF2B5EF4-FFF2-40B4-BE49-F238E27FC236}">
                      <a16:creationId xmlns:a16="http://schemas.microsoft.com/office/drawing/2014/main" id="{8447F63B-D6C3-4747-90FF-36D8E767B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8" name="Freeform 409">
                  <a:extLst>
                    <a:ext uri="{FF2B5EF4-FFF2-40B4-BE49-F238E27FC236}">
                      <a16:creationId xmlns:a16="http://schemas.microsoft.com/office/drawing/2014/main" id="{1BC6F4FF-8EEC-0540-A62D-3EFFFDB50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7" name="Group 410">
                <a:extLst>
                  <a:ext uri="{FF2B5EF4-FFF2-40B4-BE49-F238E27FC236}">
                    <a16:creationId xmlns:a16="http://schemas.microsoft.com/office/drawing/2014/main" id="{21FA86DB-D741-2743-BA95-9777F157C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85" name="Freeform 411">
                  <a:extLst>
                    <a:ext uri="{FF2B5EF4-FFF2-40B4-BE49-F238E27FC236}">
                      <a16:creationId xmlns:a16="http://schemas.microsoft.com/office/drawing/2014/main" id="{7D7EF57F-64B3-1448-A173-8BA812286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6" name="Freeform 412">
                  <a:extLst>
                    <a:ext uri="{FF2B5EF4-FFF2-40B4-BE49-F238E27FC236}">
                      <a16:creationId xmlns:a16="http://schemas.microsoft.com/office/drawing/2014/main" id="{68122ADF-E1F3-2147-A403-038BE09D2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8" name="Freeform 413">
                <a:extLst>
                  <a:ext uri="{FF2B5EF4-FFF2-40B4-BE49-F238E27FC236}">
                    <a16:creationId xmlns:a16="http://schemas.microsoft.com/office/drawing/2014/main" id="{9A833A80-92B6-124F-8C64-A159DC2B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9" name="Group 414">
                <a:extLst>
                  <a:ext uri="{FF2B5EF4-FFF2-40B4-BE49-F238E27FC236}">
                    <a16:creationId xmlns:a16="http://schemas.microsoft.com/office/drawing/2014/main" id="{258FA1F7-4AB2-D74C-80BD-5C4D88EC7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83" name="Freeform 415">
                  <a:extLst>
                    <a:ext uri="{FF2B5EF4-FFF2-40B4-BE49-F238E27FC236}">
                      <a16:creationId xmlns:a16="http://schemas.microsoft.com/office/drawing/2014/main" id="{F9074DA0-A912-9241-BCF6-C5290F33F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4" name="Line 416">
                  <a:extLst>
                    <a:ext uri="{FF2B5EF4-FFF2-40B4-BE49-F238E27FC236}">
                      <a16:creationId xmlns:a16="http://schemas.microsoft.com/office/drawing/2014/main" id="{8A1AB82D-173E-7842-B738-226BD89F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80" name="Group 417">
                <a:extLst>
                  <a:ext uri="{FF2B5EF4-FFF2-40B4-BE49-F238E27FC236}">
                    <a16:creationId xmlns:a16="http://schemas.microsoft.com/office/drawing/2014/main" id="{E53DBCE8-AFCA-4F4F-8268-6E12F3DDD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81" name="Freeform 418">
                  <a:extLst>
                    <a:ext uri="{FF2B5EF4-FFF2-40B4-BE49-F238E27FC236}">
                      <a16:creationId xmlns:a16="http://schemas.microsoft.com/office/drawing/2014/main" id="{3E8D3D89-AF91-2844-A54D-DA494FB25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" name="Line 419">
                  <a:extLst>
                    <a:ext uri="{FF2B5EF4-FFF2-40B4-BE49-F238E27FC236}">
                      <a16:creationId xmlns:a16="http://schemas.microsoft.com/office/drawing/2014/main" id="{F4AA225F-B20B-A344-AF33-1FB7D1E10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67" name="Line 420">
              <a:extLst>
                <a:ext uri="{FF2B5EF4-FFF2-40B4-BE49-F238E27FC236}">
                  <a16:creationId xmlns:a16="http://schemas.microsoft.com/office/drawing/2014/main" id="{684E7CC0-D288-C145-8A3D-4A4725907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" name="Line 421">
              <a:extLst>
                <a:ext uri="{FF2B5EF4-FFF2-40B4-BE49-F238E27FC236}">
                  <a16:creationId xmlns:a16="http://schemas.microsoft.com/office/drawing/2014/main" id="{99EA1576-96C7-E94F-A9EA-14CA9F401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9" name="Oval 423">
              <a:extLst>
                <a:ext uri="{FF2B5EF4-FFF2-40B4-BE49-F238E27FC236}">
                  <a16:creationId xmlns:a16="http://schemas.microsoft.com/office/drawing/2014/main" id="{04B5C9FA-D605-BD47-96E6-626DED71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421"/>
              <a:ext cx="58" cy="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670" name="Line 424">
              <a:extLst>
                <a:ext uri="{FF2B5EF4-FFF2-40B4-BE49-F238E27FC236}">
                  <a16:creationId xmlns:a16="http://schemas.microsoft.com/office/drawing/2014/main" id="{576F9FEE-E85D-7D41-AF0A-6ABE5E31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448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1" name="Freeform 425">
              <a:extLst>
                <a:ext uri="{FF2B5EF4-FFF2-40B4-BE49-F238E27FC236}">
                  <a16:creationId xmlns:a16="http://schemas.microsoft.com/office/drawing/2014/main" id="{97D2D63E-7954-8E45-9FD7-C6BEEA0E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2160"/>
              <a:ext cx="404" cy="576"/>
            </a:xfrm>
            <a:custGeom>
              <a:avLst/>
              <a:gdLst>
                <a:gd name="T0" fmla="*/ 0 w 404"/>
                <a:gd name="T1" fmla="*/ 0 h 576"/>
                <a:gd name="T2" fmla="*/ 173 w 404"/>
                <a:gd name="T3" fmla="*/ 0 h 576"/>
                <a:gd name="T4" fmla="*/ 404 w 404"/>
                <a:gd name="T5" fmla="*/ 288 h 576"/>
                <a:gd name="T6" fmla="*/ 173 w 404"/>
                <a:gd name="T7" fmla="*/ 576 h 576"/>
                <a:gd name="T8" fmla="*/ 0 w 404"/>
                <a:gd name="T9" fmla="*/ 576 h 576"/>
                <a:gd name="T10" fmla="*/ 0 w 404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576"/>
                <a:gd name="T20" fmla="*/ 404 w 40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576">
                  <a:moveTo>
                    <a:pt x="0" y="0"/>
                  </a:moveTo>
                  <a:lnTo>
                    <a:pt x="173" y="0"/>
                  </a:lnTo>
                  <a:lnTo>
                    <a:pt x="404" y="288"/>
                  </a:lnTo>
                  <a:lnTo>
                    <a:pt x="173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" name="Group 437">
            <a:extLst>
              <a:ext uri="{FF2B5EF4-FFF2-40B4-BE49-F238E27FC236}">
                <a16:creationId xmlns:a16="http://schemas.microsoft.com/office/drawing/2014/main" id="{892E57D4-4002-814A-8443-773EA6DDCB07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5165725"/>
            <a:ext cx="549275" cy="914400"/>
            <a:chOff x="4781" y="3254"/>
            <a:chExt cx="346" cy="576"/>
          </a:xfrm>
        </p:grpSpPr>
        <p:grpSp>
          <p:nvGrpSpPr>
            <p:cNvPr id="19655" name="Group 427">
              <a:extLst>
                <a:ext uri="{FF2B5EF4-FFF2-40B4-BE49-F238E27FC236}">
                  <a16:creationId xmlns:a16="http://schemas.microsoft.com/office/drawing/2014/main" id="{6130C351-ACBA-9E41-898F-76F0A874F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3254"/>
              <a:ext cx="346" cy="576"/>
              <a:chOff x="5012" y="1930"/>
              <a:chExt cx="346" cy="576"/>
            </a:xfrm>
          </p:grpSpPr>
          <p:grpSp>
            <p:nvGrpSpPr>
              <p:cNvPr id="19657" name="Group 428">
                <a:extLst>
                  <a:ext uri="{FF2B5EF4-FFF2-40B4-BE49-F238E27FC236}">
                    <a16:creationId xmlns:a16="http://schemas.microsoft.com/office/drawing/2014/main" id="{703C39FF-F340-EB4F-9668-16A9AF5FF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160"/>
                <a:chExt cx="346" cy="576"/>
              </a:xfrm>
            </p:grpSpPr>
            <p:grpSp>
              <p:nvGrpSpPr>
                <p:cNvPr id="19659" name="Group 429">
                  <a:extLst>
                    <a:ext uri="{FF2B5EF4-FFF2-40B4-BE49-F238E27FC236}">
                      <a16:creationId xmlns:a16="http://schemas.microsoft.com/office/drawing/2014/main" id="{5BA94A6E-B1BB-044D-A6BA-319234A2BB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7" y="2160"/>
                  <a:ext cx="346" cy="576"/>
                  <a:chOff x="2707" y="2736"/>
                  <a:chExt cx="346" cy="576"/>
                </a:xfrm>
              </p:grpSpPr>
              <p:sp>
                <p:nvSpPr>
                  <p:cNvPr id="19661" name="Line 430">
                    <a:extLst>
                      <a:ext uri="{FF2B5EF4-FFF2-40B4-BE49-F238E27FC236}">
                        <a16:creationId xmlns:a16="http://schemas.microsoft.com/office/drawing/2014/main" id="{FE5044FF-04B5-BA48-A8F4-950C7CAFB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2966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Line 431">
                    <a:extLst>
                      <a:ext uri="{FF2B5EF4-FFF2-40B4-BE49-F238E27FC236}">
                        <a16:creationId xmlns:a16="http://schemas.microsoft.com/office/drawing/2014/main" id="{03AC953B-47E7-0C42-AF7C-4E0217F57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2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3" name="Line 432">
                    <a:extLst>
                      <a:ext uri="{FF2B5EF4-FFF2-40B4-BE49-F238E27FC236}">
                        <a16:creationId xmlns:a16="http://schemas.microsoft.com/office/drawing/2014/main" id="{B65C1049-5B2C-CC4B-B5C4-D9DC9CDFE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24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Line 433">
                    <a:extLst>
                      <a:ext uri="{FF2B5EF4-FFF2-40B4-BE49-F238E27FC236}">
                        <a16:creationId xmlns:a16="http://schemas.microsoft.com/office/drawing/2014/main" id="{59C04331-8799-7945-817E-345CE4733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3024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60" name="Text Box 434">
                  <a:extLst>
                    <a:ext uri="{FF2B5EF4-FFF2-40B4-BE49-F238E27FC236}">
                      <a16:creationId xmlns:a16="http://schemas.microsoft.com/office/drawing/2014/main" id="{3E2808E7-6EC4-9F41-9FFB-2C9EC34D13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2472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C</a:t>
                  </a:r>
                </a:p>
              </p:txBody>
            </p:sp>
          </p:grpSp>
          <p:sp>
            <p:nvSpPr>
              <p:cNvPr id="19658" name="Freeform 435">
                <a:extLst>
                  <a:ext uri="{FF2B5EF4-FFF2-40B4-BE49-F238E27FC236}">
                    <a16:creationId xmlns:a16="http://schemas.microsoft.com/office/drawing/2014/main" id="{16D08E31-9748-374B-BAC3-A355B6E7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56" name="Line 436">
              <a:extLst>
                <a:ext uri="{FF2B5EF4-FFF2-40B4-BE49-F238E27FC236}">
                  <a16:creationId xmlns:a16="http://schemas.microsoft.com/office/drawing/2014/main" id="{178E36E3-E04F-D041-9584-6CCD25D78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3370"/>
              <a:ext cx="23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8" name="Group 487">
            <a:extLst>
              <a:ext uri="{FF2B5EF4-FFF2-40B4-BE49-F238E27FC236}">
                <a16:creationId xmlns:a16="http://schemas.microsoft.com/office/drawing/2014/main" id="{E518F386-ABFE-DC46-B6E6-A50386F1CDBA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3521075"/>
            <a:ext cx="457200" cy="831850"/>
            <a:chOff x="3859" y="1584"/>
            <a:chExt cx="288" cy="524"/>
          </a:xfrm>
        </p:grpSpPr>
        <p:grpSp>
          <p:nvGrpSpPr>
            <p:cNvPr id="19610" name="Group 440">
              <a:extLst>
                <a:ext uri="{FF2B5EF4-FFF2-40B4-BE49-F238E27FC236}">
                  <a16:creationId xmlns:a16="http://schemas.microsoft.com/office/drawing/2014/main" id="{F7FE7264-9FBB-BB43-95AF-77EF303D3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590"/>
              <a:ext cx="113" cy="518"/>
              <a:chOff x="451" y="2160"/>
              <a:chExt cx="298" cy="1209"/>
            </a:xfrm>
          </p:grpSpPr>
          <p:grpSp>
            <p:nvGrpSpPr>
              <p:cNvPr id="19634" name="Group 441">
                <a:extLst>
                  <a:ext uri="{FF2B5EF4-FFF2-40B4-BE49-F238E27FC236}">
                    <a16:creationId xmlns:a16="http://schemas.microsoft.com/office/drawing/2014/main" id="{2FC75C28-87CF-0143-8D66-0C8D76BE6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53" name="Freeform 442">
                  <a:extLst>
                    <a:ext uri="{FF2B5EF4-FFF2-40B4-BE49-F238E27FC236}">
                      <a16:creationId xmlns:a16="http://schemas.microsoft.com/office/drawing/2014/main" id="{A1E471DE-D7CF-8448-9D3D-1E9734622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4" name="Freeform 443">
                  <a:extLst>
                    <a:ext uri="{FF2B5EF4-FFF2-40B4-BE49-F238E27FC236}">
                      <a16:creationId xmlns:a16="http://schemas.microsoft.com/office/drawing/2014/main" id="{DAEDFD1A-C18F-F346-8C5D-8EA261A64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5" name="Group 444">
                <a:extLst>
                  <a:ext uri="{FF2B5EF4-FFF2-40B4-BE49-F238E27FC236}">
                    <a16:creationId xmlns:a16="http://schemas.microsoft.com/office/drawing/2014/main" id="{943DE1FD-91CC-4846-8BB2-C6FB2B232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51" name="Freeform 445">
                  <a:extLst>
                    <a:ext uri="{FF2B5EF4-FFF2-40B4-BE49-F238E27FC236}">
                      <a16:creationId xmlns:a16="http://schemas.microsoft.com/office/drawing/2014/main" id="{DC173ED9-6920-6B41-BBFC-1976DA6BF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2" name="Freeform 446">
                  <a:extLst>
                    <a:ext uri="{FF2B5EF4-FFF2-40B4-BE49-F238E27FC236}">
                      <a16:creationId xmlns:a16="http://schemas.microsoft.com/office/drawing/2014/main" id="{4826E916-1FA9-724B-B669-A3F7A7CEC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6" name="Freeform 447">
                <a:extLst>
                  <a:ext uri="{FF2B5EF4-FFF2-40B4-BE49-F238E27FC236}">
                    <a16:creationId xmlns:a16="http://schemas.microsoft.com/office/drawing/2014/main" id="{2703802E-7F69-5949-A92B-76337F53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7" name="Freeform 448">
                <a:extLst>
                  <a:ext uri="{FF2B5EF4-FFF2-40B4-BE49-F238E27FC236}">
                    <a16:creationId xmlns:a16="http://schemas.microsoft.com/office/drawing/2014/main" id="{A34320F8-87ED-7341-9CC6-4F847A6B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38" name="Group 449">
                <a:extLst>
                  <a:ext uri="{FF2B5EF4-FFF2-40B4-BE49-F238E27FC236}">
                    <a16:creationId xmlns:a16="http://schemas.microsoft.com/office/drawing/2014/main" id="{8DFAE14D-1DA5-C746-A36E-466EA2211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49" name="Freeform 450">
                  <a:extLst>
                    <a:ext uri="{FF2B5EF4-FFF2-40B4-BE49-F238E27FC236}">
                      <a16:creationId xmlns:a16="http://schemas.microsoft.com/office/drawing/2014/main" id="{8BF3A594-625A-1D49-9586-FC5D5BC73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0" name="Freeform 451">
                  <a:extLst>
                    <a:ext uri="{FF2B5EF4-FFF2-40B4-BE49-F238E27FC236}">
                      <a16:creationId xmlns:a16="http://schemas.microsoft.com/office/drawing/2014/main" id="{EB6CCCF7-1346-B141-BA23-59A170DC6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9" name="Group 452">
                <a:extLst>
                  <a:ext uri="{FF2B5EF4-FFF2-40B4-BE49-F238E27FC236}">
                    <a16:creationId xmlns:a16="http://schemas.microsoft.com/office/drawing/2014/main" id="{99A80C05-812C-674A-9003-36A261A9A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47" name="Freeform 453">
                  <a:extLst>
                    <a:ext uri="{FF2B5EF4-FFF2-40B4-BE49-F238E27FC236}">
                      <a16:creationId xmlns:a16="http://schemas.microsoft.com/office/drawing/2014/main" id="{5557C8EC-EBF7-9E42-8087-829A59E23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8" name="Freeform 454">
                  <a:extLst>
                    <a:ext uri="{FF2B5EF4-FFF2-40B4-BE49-F238E27FC236}">
                      <a16:creationId xmlns:a16="http://schemas.microsoft.com/office/drawing/2014/main" id="{D9430D37-F8D0-9E42-AB1B-0DBE91EA9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40" name="Freeform 455">
                <a:extLst>
                  <a:ext uri="{FF2B5EF4-FFF2-40B4-BE49-F238E27FC236}">
                    <a16:creationId xmlns:a16="http://schemas.microsoft.com/office/drawing/2014/main" id="{405A2853-FC7B-3D45-AA07-F6C881AB1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41" name="Group 456">
                <a:extLst>
                  <a:ext uri="{FF2B5EF4-FFF2-40B4-BE49-F238E27FC236}">
                    <a16:creationId xmlns:a16="http://schemas.microsoft.com/office/drawing/2014/main" id="{C01A6A02-11AB-8341-BD6A-60B4F70AB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45" name="Freeform 457">
                  <a:extLst>
                    <a:ext uri="{FF2B5EF4-FFF2-40B4-BE49-F238E27FC236}">
                      <a16:creationId xmlns:a16="http://schemas.microsoft.com/office/drawing/2014/main" id="{58A78376-F08E-D544-A7B5-B5AA4914E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6" name="Line 458">
                  <a:extLst>
                    <a:ext uri="{FF2B5EF4-FFF2-40B4-BE49-F238E27FC236}">
                      <a16:creationId xmlns:a16="http://schemas.microsoft.com/office/drawing/2014/main" id="{26305F8C-85B4-D143-AA97-D69F8C4E4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42" name="Group 459">
                <a:extLst>
                  <a:ext uri="{FF2B5EF4-FFF2-40B4-BE49-F238E27FC236}">
                    <a16:creationId xmlns:a16="http://schemas.microsoft.com/office/drawing/2014/main" id="{028C51B1-D5E4-8847-AD38-5436F9188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43" name="Freeform 460">
                  <a:extLst>
                    <a:ext uri="{FF2B5EF4-FFF2-40B4-BE49-F238E27FC236}">
                      <a16:creationId xmlns:a16="http://schemas.microsoft.com/office/drawing/2014/main" id="{66AB8DC5-2883-3543-92F8-47895BDF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4" name="Line 461">
                  <a:extLst>
                    <a:ext uri="{FF2B5EF4-FFF2-40B4-BE49-F238E27FC236}">
                      <a16:creationId xmlns:a16="http://schemas.microsoft.com/office/drawing/2014/main" id="{CDD21417-EFD7-3E4C-B2AD-97955C274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1" name="Group 462">
              <a:extLst>
                <a:ext uri="{FF2B5EF4-FFF2-40B4-BE49-F238E27FC236}">
                  <a16:creationId xmlns:a16="http://schemas.microsoft.com/office/drawing/2014/main" id="{2EDC9E10-6702-F346-AA24-04F01652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1590"/>
              <a:ext cx="113" cy="518"/>
              <a:chOff x="451" y="2160"/>
              <a:chExt cx="298" cy="1209"/>
            </a:xfrm>
          </p:grpSpPr>
          <p:grpSp>
            <p:nvGrpSpPr>
              <p:cNvPr id="19613" name="Group 463">
                <a:extLst>
                  <a:ext uri="{FF2B5EF4-FFF2-40B4-BE49-F238E27FC236}">
                    <a16:creationId xmlns:a16="http://schemas.microsoft.com/office/drawing/2014/main" id="{6C86D9E2-95F7-3F4B-B15E-A006853AC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32" name="Freeform 464">
                  <a:extLst>
                    <a:ext uri="{FF2B5EF4-FFF2-40B4-BE49-F238E27FC236}">
                      <a16:creationId xmlns:a16="http://schemas.microsoft.com/office/drawing/2014/main" id="{B678C76D-651A-BE41-9FE2-A4EF35DDE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65">
                  <a:extLst>
                    <a:ext uri="{FF2B5EF4-FFF2-40B4-BE49-F238E27FC236}">
                      <a16:creationId xmlns:a16="http://schemas.microsoft.com/office/drawing/2014/main" id="{387B5951-F1D3-F44A-A447-099D6EBED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4" name="Group 466">
                <a:extLst>
                  <a:ext uri="{FF2B5EF4-FFF2-40B4-BE49-F238E27FC236}">
                    <a16:creationId xmlns:a16="http://schemas.microsoft.com/office/drawing/2014/main" id="{AF9FDEE8-2219-1E43-8E1B-6614E63FD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30" name="Freeform 467">
                  <a:extLst>
                    <a:ext uri="{FF2B5EF4-FFF2-40B4-BE49-F238E27FC236}">
                      <a16:creationId xmlns:a16="http://schemas.microsoft.com/office/drawing/2014/main" id="{E76E32AE-74DC-754A-91A0-C7592A3B7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1" name="Freeform 468">
                  <a:extLst>
                    <a:ext uri="{FF2B5EF4-FFF2-40B4-BE49-F238E27FC236}">
                      <a16:creationId xmlns:a16="http://schemas.microsoft.com/office/drawing/2014/main" id="{F42F5869-6E64-C248-AB70-3ADDDDE14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5" name="Freeform 469">
                <a:extLst>
                  <a:ext uri="{FF2B5EF4-FFF2-40B4-BE49-F238E27FC236}">
                    <a16:creationId xmlns:a16="http://schemas.microsoft.com/office/drawing/2014/main" id="{3AA2C85C-35B6-074A-9C28-844C98696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6" name="Freeform 470">
                <a:extLst>
                  <a:ext uri="{FF2B5EF4-FFF2-40B4-BE49-F238E27FC236}">
                    <a16:creationId xmlns:a16="http://schemas.microsoft.com/office/drawing/2014/main" id="{BE605B3A-2212-A445-B083-6DD719E86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17" name="Group 471">
                <a:extLst>
                  <a:ext uri="{FF2B5EF4-FFF2-40B4-BE49-F238E27FC236}">
                    <a16:creationId xmlns:a16="http://schemas.microsoft.com/office/drawing/2014/main" id="{143BB6EA-3991-5E47-9E4D-26B1759B8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28" name="Freeform 472">
                  <a:extLst>
                    <a:ext uri="{FF2B5EF4-FFF2-40B4-BE49-F238E27FC236}">
                      <a16:creationId xmlns:a16="http://schemas.microsoft.com/office/drawing/2014/main" id="{A173D806-B476-2B4E-8804-81BB02BE7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9" name="Freeform 473">
                  <a:extLst>
                    <a:ext uri="{FF2B5EF4-FFF2-40B4-BE49-F238E27FC236}">
                      <a16:creationId xmlns:a16="http://schemas.microsoft.com/office/drawing/2014/main" id="{40542AF1-3ADE-2342-85E2-8020A11E2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8" name="Group 474">
                <a:extLst>
                  <a:ext uri="{FF2B5EF4-FFF2-40B4-BE49-F238E27FC236}">
                    <a16:creationId xmlns:a16="http://schemas.microsoft.com/office/drawing/2014/main" id="{D53EF119-0C48-8C4D-B4F9-992E3B9C8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26" name="Freeform 475">
                  <a:extLst>
                    <a:ext uri="{FF2B5EF4-FFF2-40B4-BE49-F238E27FC236}">
                      <a16:creationId xmlns:a16="http://schemas.microsoft.com/office/drawing/2014/main" id="{AFA48591-495B-9045-BDDE-44FB386BF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7" name="Freeform 476">
                  <a:extLst>
                    <a:ext uri="{FF2B5EF4-FFF2-40B4-BE49-F238E27FC236}">
                      <a16:creationId xmlns:a16="http://schemas.microsoft.com/office/drawing/2014/main" id="{153A0609-C88C-664C-BD10-30125459E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9" name="Freeform 477">
                <a:extLst>
                  <a:ext uri="{FF2B5EF4-FFF2-40B4-BE49-F238E27FC236}">
                    <a16:creationId xmlns:a16="http://schemas.microsoft.com/office/drawing/2014/main" id="{000BF792-A0D4-6043-9118-DF0AD374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20" name="Group 478">
                <a:extLst>
                  <a:ext uri="{FF2B5EF4-FFF2-40B4-BE49-F238E27FC236}">
                    <a16:creationId xmlns:a16="http://schemas.microsoft.com/office/drawing/2014/main" id="{9C1CEFCD-20F7-D445-B0C2-747AC4C8C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24" name="Freeform 479">
                  <a:extLst>
                    <a:ext uri="{FF2B5EF4-FFF2-40B4-BE49-F238E27FC236}">
                      <a16:creationId xmlns:a16="http://schemas.microsoft.com/office/drawing/2014/main" id="{7EE4D7CC-3407-2C42-A3FE-90A394C95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5" name="Line 480">
                  <a:extLst>
                    <a:ext uri="{FF2B5EF4-FFF2-40B4-BE49-F238E27FC236}">
                      <a16:creationId xmlns:a16="http://schemas.microsoft.com/office/drawing/2014/main" id="{AC9BCA4C-7823-0847-A52D-4D9A866D0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21" name="Group 481">
                <a:extLst>
                  <a:ext uri="{FF2B5EF4-FFF2-40B4-BE49-F238E27FC236}">
                    <a16:creationId xmlns:a16="http://schemas.microsoft.com/office/drawing/2014/main" id="{8DF318FE-2067-1249-AE49-9082346E6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22" name="Freeform 482">
                  <a:extLst>
                    <a:ext uri="{FF2B5EF4-FFF2-40B4-BE49-F238E27FC236}">
                      <a16:creationId xmlns:a16="http://schemas.microsoft.com/office/drawing/2014/main" id="{8D217D36-608B-0146-BDDE-10505231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3" name="Line 483">
                  <a:extLst>
                    <a:ext uri="{FF2B5EF4-FFF2-40B4-BE49-F238E27FC236}">
                      <a16:creationId xmlns:a16="http://schemas.microsoft.com/office/drawing/2014/main" id="{F9483B84-BC02-FF44-8128-264D8AB2B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12" name="Freeform 486">
              <a:extLst>
                <a:ext uri="{FF2B5EF4-FFF2-40B4-BE49-F238E27FC236}">
                  <a16:creationId xmlns:a16="http://schemas.microsoft.com/office/drawing/2014/main" id="{935A8CC5-3668-3C46-9FEA-F1302A3C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584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9" name="Group 499">
            <a:extLst>
              <a:ext uri="{FF2B5EF4-FFF2-40B4-BE49-F238E27FC236}">
                <a16:creationId xmlns:a16="http://schemas.microsoft.com/office/drawing/2014/main" id="{DFE223E6-4F52-3943-849D-7B0BD73BA30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03638"/>
            <a:ext cx="549275" cy="1096962"/>
            <a:chOff x="2707" y="1987"/>
            <a:chExt cx="346" cy="691"/>
          </a:xfrm>
        </p:grpSpPr>
        <p:grpSp>
          <p:nvGrpSpPr>
            <p:cNvPr id="19603" name="Group 497">
              <a:extLst>
                <a:ext uri="{FF2B5EF4-FFF2-40B4-BE49-F238E27FC236}">
                  <a16:creationId xmlns:a16="http://schemas.microsoft.com/office/drawing/2014/main" id="{EF67999B-1635-6F4B-B295-35A87083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19605" name="Rectangle 495">
                <a:extLst>
                  <a:ext uri="{FF2B5EF4-FFF2-40B4-BE49-F238E27FC236}">
                    <a16:creationId xmlns:a16="http://schemas.microsoft.com/office/drawing/2014/main" id="{28B6E4F7-8D4C-D345-82A4-F75D144D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6" name="Oval 490">
                <a:extLst>
                  <a:ext uri="{FF2B5EF4-FFF2-40B4-BE49-F238E27FC236}">
                    <a16:creationId xmlns:a16="http://schemas.microsoft.com/office/drawing/2014/main" id="{9E34396F-6C45-8F45-AA2F-9679B751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7" name="Line 491">
                <a:extLst>
                  <a:ext uri="{FF2B5EF4-FFF2-40B4-BE49-F238E27FC236}">
                    <a16:creationId xmlns:a16="http://schemas.microsoft.com/office/drawing/2014/main" id="{994D3297-C3AA-0D49-A8D4-FDA14E61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Line 492">
                <a:extLst>
                  <a:ext uri="{FF2B5EF4-FFF2-40B4-BE49-F238E27FC236}">
                    <a16:creationId xmlns:a16="http://schemas.microsoft.com/office/drawing/2014/main" id="{9386105F-C3CC-F647-A708-65985EF48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9" name="Freeform 496">
                <a:extLst>
                  <a:ext uri="{FF2B5EF4-FFF2-40B4-BE49-F238E27FC236}">
                    <a16:creationId xmlns:a16="http://schemas.microsoft.com/office/drawing/2014/main" id="{FA8E5D5D-9A9B-D04D-8850-B252A6CFA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>
                  <a:gd name="T0" fmla="*/ 58 w 116"/>
                  <a:gd name="T1" fmla="*/ 0 h 691"/>
                  <a:gd name="T2" fmla="*/ 0 w 116"/>
                  <a:gd name="T3" fmla="*/ 346 h 691"/>
                  <a:gd name="T4" fmla="*/ 58 w 116"/>
                  <a:gd name="T5" fmla="*/ 691 h 691"/>
                  <a:gd name="T6" fmla="*/ 116 w 116"/>
                  <a:gd name="T7" fmla="*/ 346 h 691"/>
                  <a:gd name="T8" fmla="*/ 58 w 116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691"/>
                  <a:gd name="T17" fmla="*/ 116 w 116"/>
                  <a:gd name="T18" fmla="*/ 691 h 6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04" name="Text Box 498">
              <a:extLst>
                <a:ext uri="{FF2B5EF4-FFF2-40B4-BE49-F238E27FC236}">
                  <a16:creationId xmlns:a16="http://schemas.microsoft.com/office/drawing/2014/main" id="{6E01ADE0-E98E-734B-9DF6-AAF1507E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motor</a:t>
              </a:r>
            </a:p>
          </p:txBody>
        </p:sp>
      </p:grpSp>
      <p:grpSp>
        <p:nvGrpSpPr>
          <p:cNvPr id="19510" name="Group 500">
            <a:extLst>
              <a:ext uri="{FF2B5EF4-FFF2-40B4-BE49-F238E27FC236}">
                <a16:creationId xmlns:a16="http://schemas.microsoft.com/office/drawing/2014/main" id="{3D564536-7DD0-6D43-A106-FE42D92B923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595" name="Group 501">
              <a:extLst>
                <a:ext uri="{FF2B5EF4-FFF2-40B4-BE49-F238E27FC236}">
                  <a16:creationId xmlns:a16="http://schemas.microsoft.com/office/drawing/2014/main" id="{D15B86A6-32C0-D344-8580-A0B4B45C60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597" name="AutoShape 502">
                <a:extLst>
                  <a:ext uri="{FF2B5EF4-FFF2-40B4-BE49-F238E27FC236}">
                    <a16:creationId xmlns:a16="http://schemas.microsoft.com/office/drawing/2014/main" id="{8ECDD9D1-5D32-D94D-A7F2-516B79991C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8" name="AutoShape 503">
                <a:extLst>
                  <a:ext uri="{FF2B5EF4-FFF2-40B4-BE49-F238E27FC236}">
                    <a16:creationId xmlns:a16="http://schemas.microsoft.com/office/drawing/2014/main" id="{02293621-44C3-CC4A-9EEB-0B1A289382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9" name="Line 504">
                <a:extLst>
                  <a:ext uri="{FF2B5EF4-FFF2-40B4-BE49-F238E27FC236}">
                    <a16:creationId xmlns:a16="http://schemas.microsoft.com/office/drawing/2014/main" id="{5F7F736C-5B8A-6344-B4A8-E47C78B706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0" name="Line 505">
                <a:extLst>
                  <a:ext uri="{FF2B5EF4-FFF2-40B4-BE49-F238E27FC236}">
                    <a16:creationId xmlns:a16="http://schemas.microsoft.com/office/drawing/2014/main" id="{E15BA207-36A8-9746-8C4E-4430E7FAE4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1" name="Line 506">
                <a:extLst>
                  <a:ext uri="{FF2B5EF4-FFF2-40B4-BE49-F238E27FC236}">
                    <a16:creationId xmlns:a16="http://schemas.microsoft.com/office/drawing/2014/main" id="{258803A2-3098-3B47-8F05-DBA46F4C9B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Line 507">
                <a:extLst>
                  <a:ext uri="{FF2B5EF4-FFF2-40B4-BE49-F238E27FC236}">
                    <a16:creationId xmlns:a16="http://schemas.microsoft.com/office/drawing/2014/main" id="{1D6BAF42-37B9-F744-B2E9-5465AB14B4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96" name="Freeform 508">
              <a:extLst>
                <a:ext uri="{FF2B5EF4-FFF2-40B4-BE49-F238E27FC236}">
                  <a16:creationId xmlns:a16="http://schemas.microsoft.com/office/drawing/2014/main" id="{1B97F3BF-CD2B-1948-9C11-B5685420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655">
            <a:extLst>
              <a:ext uri="{FF2B5EF4-FFF2-40B4-BE49-F238E27FC236}">
                <a16:creationId xmlns:a16="http://schemas.microsoft.com/office/drawing/2014/main" id="{DFEEC031-EDE0-A740-9FBE-208642C9C0A0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2879725"/>
            <a:ext cx="1109663" cy="1201738"/>
            <a:chOff x="2532" y="1983"/>
            <a:chExt cx="699" cy="757"/>
          </a:xfrm>
        </p:grpSpPr>
        <p:grpSp>
          <p:nvGrpSpPr>
            <p:cNvPr id="19512" name="Group 653">
              <a:extLst>
                <a:ext uri="{FF2B5EF4-FFF2-40B4-BE49-F238E27FC236}">
                  <a16:creationId xmlns:a16="http://schemas.microsoft.com/office/drawing/2014/main" id="{EE331FBC-B669-AF49-BDB7-71521A645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983"/>
              <a:ext cx="699" cy="757"/>
              <a:chOff x="2532" y="1983"/>
              <a:chExt cx="699" cy="757"/>
            </a:xfrm>
          </p:grpSpPr>
          <p:grpSp>
            <p:nvGrpSpPr>
              <p:cNvPr id="19514" name="Group 649">
                <a:extLst>
                  <a:ext uri="{FF2B5EF4-FFF2-40B4-BE49-F238E27FC236}">
                    <a16:creationId xmlns:a16="http://schemas.microsoft.com/office/drawing/2014/main" id="{D35796E4-6AB6-814D-B128-BAED31F0E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983"/>
                <a:ext cx="699" cy="757"/>
                <a:chOff x="2528" y="1985"/>
                <a:chExt cx="699" cy="757"/>
              </a:xfrm>
            </p:grpSpPr>
            <p:grpSp>
              <p:nvGrpSpPr>
                <p:cNvPr id="19516" name="Group 641">
                  <a:extLst>
                    <a:ext uri="{FF2B5EF4-FFF2-40B4-BE49-F238E27FC236}">
                      <a16:creationId xmlns:a16="http://schemas.microsoft.com/office/drawing/2014/main" id="{682DE5E6-5ACF-7844-9AC5-CAE3983D7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8" y="1985"/>
                  <a:ext cx="670" cy="757"/>
                  <a:chOff x="2532" y="2094"/>
                  <a:chExt cx="670" cy="757"/>
                </a:xfrm>
              </p:grpSpPr>
              <p:grpSp>
                <p:nvGrpSpPr>
                  <p:cNvPr id="19521" name="Group 639">
                    <a:extLst>
                      <a:ext uri="{FF2B5EF4-FFF2-40B4-BE49-F238E27FC236}">
                        <a16:creationId xmlns:a16="http://schemas.microsoft.com/office/drawing/2014/main" id="{0DC13C06-05D0-4A4C-8084-4BE7394B34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7200000">
                    <a:off x="2550" y="2076"/>
                    <a:ext cx="633" cy="670"/>
                    <a:chOff x="2513" y="2181"/>
                    <a:chExt cx="633" cy="670"/>
                  </a:xfrm>
                </p:grpSpPr>
                <p:grpSp>
                  <p:nvGrpSpPr>
                    <p:cNvPr id="19523" name="Group 637">
                      <a:extLst>
                        <a:ext uri="{FF2B5EF4-FFF2-40B4-BE49-F238E27FC236}">
                          <a16:creationId xmlns:a16="http://schemas.microsoft.com/office/drawing/2014/main" id="{EDD511B0-CEBC-4741-9836-18F3F11A60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7200000">
                      <a:off x="2571" y="2123"/>
                      <a:ext cx="518" cy="633"/>
                      <a:chOff x="2619" y="2218"/>
                      <a:chExt cx="518" cy="633"/>
                    </a:xfrm>
                  </p:grpSpPr>
                  <p:grpSp>
                    <p:nvGrpSpPr>
                      <p:cNvPr id="19525" name="Group 634">
                        <a:extLst>
                          <a:ext uri="{FF2B5EF4-FFF2-40B4-BE49-F238E27FC236}">
                            <a16:creationId xmlns:a16="http://schemas.microsoft.com/office/drawing/2014/main" id="{97D3058B-55D4-4449-8329-72571A5D8B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9" y="2218"/>
                        <a:ext cx="518" cy="518"/>
                        <a:chOff x="2362" y="1642"/>
                        <a:chExt cx="1036" cy="1036"/>
                      </a:xfrm>
                    </p:grpSpPr>
                    <p:grpSp>
                      <p:nvGrpSpPr>
                        <p:cNvPr id="19527" name="Group 630">
                          <a:extLst>
                            <a:ext uri="{FF2B5EF4-FFF2-40B4-BE49-F238E27FC236}">
                              <a16:creationId xmlns:a16="http://schemas.microsoft.com/office/drawing/2014/main" id="{F5D0134E-F5CA-2841-886A-37D14ACBB3A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2" y="1959"/>
                          <a:ext cx="970" cy="719"/>
                          <a:chOff x="2392" y="1959"/>
                          <a:chExt cx="970" cy="719"/>
                        </a:xfrm>
                      </p:grpSpPr>
                      <p:grpSp>
                        <p:nvGrpSpPr>
                          <p:cNvPr id="19529" name="Group 511">
                            <a:extLst>
                              <a:ext uri="{FF2B5EF4-FFF2-40B4-BE49-F238E27FC236}">
                                <a16:creationId xmlns:a16="http://schemas.microsoft.com/office/drawing/2014/main" id="{0FFE4F83-7149-AB4E-A88B-24BDA56FDF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2" y="2160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74" name="Group 512">
                              <a:extLst>
                                <a:ext uri="{FF2B5EF4-FFF2-40B4-BE49-F238E27FC236}">
                                  <a16:creationId xmlns:a16="http://schemas.microsoft.com/office/drawing/2014/main" id="{02823FDE-B239-BC4D-A763-6E2D7695CB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3" name="Freeform 513">
                                <a:extLst>
                                  <a:ext uri="{FF2B5EF4-FFF2-40B4-BE49-F238E27FC236}">
                                    <a16:creationId xmlns:a16="http://schemas.microsoft.com/office/drawing/2014/main" id="{57856544-394C-F24F-A0AE-25EDCAD9E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4" name="Freeform 514">
                                <a:extLst>
                                  <a:ext uri="{FF2B5EF4-FFF2-40B4-BE49-F238E27FC236}">
                                    <a16:creationId xmlns:a16="http://schemas.microsoft.com/office/drawing/2014/main" id="{070D5FE3-84EB-EF49-B07B-853836971D5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5" name="Group 515">
                              <a:extLst>
                                <a:ext uri="{FF2B5EF4-FFF2-40B4-BE49-F238E27FC236}">
                                  <a16:creationId xmlns:a16="http://schemas.microsoft.com/office/drawing/2014/main" id="{D573F227-CEB6-B040-BD04-CC0CD0CA97B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1" name="Freeform 516">
                                <a:extLst>
                                  <a:ext uri="{FF2B5EF4-FFF2-40B4-BE49-F238E27FC236}">
                                    <a16:creationId xmlns:a16="http://schemas.microsoft.com/office/drawing/2014/main" id="{32D6E7AB-C100-3747-871B-AE9263D66D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2" name="Freeform 517">
                                <a:extLst>
                                  <a:ext uri="{FF2B5EF4-FFF2-40B4-BE49-F238E27FC236}">
                                    <a16:creationId xmlns:a16="http://schemas.microsoft.com/office/drawing/2014/main" id="{229E0DA3-EAE2-BF41-8929-183D0353C3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76" name="Freeform 518">
                              <a:extLst>
                                <a:ext uri="{FF2B5EF4-FFF2-40B4-BE49-F238E27FC236}">
                                  <a16:creationId xmlns:a16="http://schemas.microsoft.com/office/drawing/2014/main" id="{F348B205-1178-C54D-8835-84AF2F632A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77" name="Freeform 519">
                              <a:extLst>
                                <a:ext uri="{FF2B5EF4-FFF2-40B4-BE49-F238E27FC236}">
                                  <a16:creationId xmlns:a16="http://schemas.microsoft.com/office/drawing/2014/main" id="{0B38DED9-CA46-524C-AB38-3A66513B78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78" name="Group 520">
                              <a:extLst>
                                <a:ext uri="{FF2B5EF4-FFF2-40B4-BE49-F238E27FC236}">
                                  <a16:creationId xmlns:a16="http://schemas.microsoft.com/office/drawing/2014/main" id="{F6E903FD-574C-5246-B497-8EA0CEF76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9" name="Freeform 521">
                                <a:extLst>
                                  <a:ext uri="{FF2B5EF4-FFF2-40B4-BE49-F238E27FC236}">
                                    <a16:creationId xmlns:a16="http://schemas.microsoft.com/office/drawing/2014/main" id="{93747D88-A178-C54B-9916-D9BCFDF935E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0" name="Freeform 522">
                                <a:extLst>
                                  <a:ext uri="{FF2B5EF4-FFF2-40B4-BE49-F238E27FC236}">
                                    <a16:creationId xmlns:a16="http://schemas.microsoft.com/office/drawing/2014/main" id="{C7D5A21B-2AA7-BE42-9046-EE67FD5F074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9" name="Group 523">
                              <a:extLst>
                                <a:ext uri="{FF2B5EF4-FFF2-40B4-BE49-F238E27FC236}">
                                  <a16:creationId xmlns:a16="http://schemas.microsoft.com/office/drawing/2014/main" id="{96A6B559-3614-C347-86D1-3A3F74D143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7" name="Freeform 524">
                                <a:extLst>
                                  <a:ext uri="{FF2B5EF4-FFF2-40B4-BE49-F238E27FC236}">
                                    <a16:creationId xmlns:a16="http://schemas.microsoft.com/office/drawing/2014/main" id="{8E6C6601-7A48-E647-B2B0-356534DE03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8" name="Freeform 525">
                                <a:extLst>
                                  <a:ext uri="{FF2B5EF4-FFF2-40B4-BE49-F238E27FC236}">
                                    <a16:creationId xmlns:a16="http://schemas.microsoft.com/office/drawing/2014/main" id="{4123AD6B-D11D-A44A-8CF1-50A87E05A25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80" name="Freeform 526">
                              <a:extLst>
                                <a:ext uri="{FF2B5EF4-FFF2-40B4-BE49-F238E27FC236}">
                                  <a16:creationId xmlns:a16="http://schemas.microsoft.com/office/drawing/2014/main" id="{7F4C3B46-64A8-3D44-8CFC-E4CE10770E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81" name="Group 527">
                              <a:extLst>
                                <a:ext uri="{FF2B5EF4-FFF2-40B4-BE49-F238E27FC236}">
                                  <a16:creationId xmlns:a16="http://schemas.microsoft.com/office/drawing/2014/main" id="{6BA11F65-EA8E-3148-9DDF-67BBED7705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5" name="Freeform 528">
                                <a:extLst>
                                  <a:ext uri="{FF2B5EF4-FFF2-40B4-BE49-F238E27FC236}">
                                    <a16:creationId xmlns:a16="http://schemas.microsoft.com/office/drawing/2014/main" id="{65CF8BDD-0A57-8843-9CC1-F336BCFF70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6" name="Line 529">
                                <a:extLst>
                                  <a:ext uri="{FF2B5EF4-FFF2-40B4-BE49-F238E27FC236}">
                                    <a16:creationId xmlns:a16="http://schemas.microsoft.com/office/drawing/2014/main" id="{291FE128-36AB-3F48-B2CA-03F514D6E56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82" name="Group 530">
                              <a:extLst>
                                <a:ext uri="{FF2B5EF4-FFF2-40B4-BE49-F238E27FC236}">
                                  <a16:creationId xmlns:a16="http://schemas.microsoft.com/office/drawing/2014/main" id="{923ABEF3-54DE-F241-9E77-008D1D47942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3" name="Freeform 531">
                                <a:extLst>
                                  <a:ext uri="{FF2B5EF4-FFF2-40B4-BE49-F238E27FC236}">
                                    <a16:creationId xmlns:a16="http://schemas.microsoft.com/office/drawing/2014/main" id="{021A4519-1B2A-0440-910B-0EDCA1FBDF8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4" name="Line 532">
                                <a:extLst>
                                  <a:ext uri="{FF2B5EF4-FFF2-40B4-BE49-F238E27FC236}">
                                    <a16:creationId xmlns:a16="http://schemas.microsoft.com/office/drawing/2014/main" id="{91051316-B466-F34C-BD52-27FE7CBF0A0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0" name="Group 582">
                            <a:extLst>
                              <a:ext uri="{FF2B5EF4-FFF2-40B4-BE49-F238E27FC236}">
                                <a16:creationId xmlns:a16="http://schemas.microsoft.com/office/drawing/2014/main" id="{1AB402B1-9E46-534A-82C9-4BB1D7F76D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7200000">
                            <a:off x="2587" y="1776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53" name="Group 583">
                              <a:extLst>
                                <a:ext uri="{FF2B5EF4-FFF2-40B4-BE49-F238E27FC236}">
                                  <a16:creationId xmlns:a16="http://schemas.microsoft.com/office/drawing/2014/main" id="{DC69E9FD-144C-3347-8AD5-D5183D329D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2" name="Freeform 584">
                                <a:extLst>
                                  <a:ext uri="{FF2B5EF4-FFF2-40B4-BE49-F238E27FC236}">
                                    <a16:creationId xmlns:a16="http://schemas.microsoft.com/office/drawing/2014/main" id="{E2190391-F05D-DD46-9F75-4C6582A9773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3" name="Freeform 585">
                                <a:extLst>
                                  <a:ext uri="{FF2B5EF4-FFF2-40B4-BE49-F238E27FC236}">
                                    <a16:creationId xmlns:a16="http://schemas.microsoft.com/office/drawing/2014/main" id="{D5A497F4-772B-FE44-8B8F-84199200C8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4" name="Group 586">
                              <a:extLst>
                                <a:ext uri="{FF2B5EF4-FFF2-40B4-BE49-F238E27FC236}">
                                  <a16:creationId xmlns:a16="http://schemas.microsoft.com/office/drawing/2014/main" id="{061AA38E-7197-F440-8356-D510E7FE48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0" name="Freeform 587">
                                <a:extLst>
                                  <a:ext uri="{FF2B5EF4-FFF2-40B4-BE49-F238E27FC236}">
                                    <a16:creationId xmlns:a16="http://schemas.microsoft.com/office/drawing/2014/main" id="{C8302E32-C2C1-AA4A-B8C9-D061E51FD4D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1" name="Freeform 588">
                                <a:extLst>
                                  <a:ext uri="{FF2B5EF4-FFF2-40B4-BE49-F238E27FC236}">
                                    <a16:creationId xmlns:a16="http://schemas.microsoft.com/office/drawing/2014/main" id="{F807526C-9633-8746-9B74-314282D6F0E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5" name="Freeform 589">
                              <a:extLst>
                                <a:ext uri="{FF2B5EF4-FFF2-40B4-BE49-F238E27FC236}">
                                  <a16:creationId xmlns:a16="http://schemas.microsoft.com/office/drawing/2014/main" id="{B44166B7-4CDA-5247-9FA6-DB42543248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56" name="Freeform 590">
                              <a:extLst>
                                <a:ext uri="{FF2B5EF4-FFF2-40B4-BE49-F238E27FC236}">
                                  <a16:creationId xmlns:a16="http://schemas.microsoft.com/office/drawing/2014/main" id="{5C97FDC7-4141-584C-B1D7-0CCFBFE0DCA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57" name="Group 591">
                              <a:extLst>
                                <a:ext uri="{FF2B5EF4-FFF2-40B4-BE49-F238E27FC236}">
                                  <a16:creationId xmlns:a16="http://schemas.microsoft.com/office/drawing/2014/main" id="{60048B9F-21DD-E644-852C-87D7EA9893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8" name="Freeform 592">
                                <a:extLst>
                                  <a:ext uri="{FF2B5EF4-FFF2-40B4-BE49-F238E27FC236}">
                                    <a16:creationId xmlns:a16="http://schemas.microsoft.com/office/drawing/2014/main" id="{63811245-EBDB-0549-882C-004FCAAC31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9" name="Freeform 593">
                                <a:extLst>
                                  <a:ext uri="{FF2B5EF4-FFF2-40B4-BE49-F238E27FC236}">
                                    <a16:creationId xmlns:a16="http://schemas.microsoft.com/office/drawing/2014/main" id="{079D1053-BD7A-6C49-8D32-8B74CB9220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8" name="Group 594">
                              <a:extLst>
                                <a:ext uri="{FF2B5EF4-FFF2-40B4-BE49-F238E27FC236}">
                                  <a16:creationId xmlns:a16="http://schemas.microsoft.com/office/drawing/2014/main" id="{E10AD4F1-7C77-EC4A-875C-B799F9F586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6" name="Freeform 595">
                                <a:extLst>
                                  <a:ext uri="{FF2B5EF4-FFF2-40B4-BE49-F238E27FC236}">
                                    <a16:creationId xmlns:a16="http://schemas.microsoft.com/office/drawing/2014/main" id="{36C68F86-3D1A-5E4B-9DA5-87C3DA0F7F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7" name="Freeform 596">
                                <a:extLst>
                                  <a:ext uri="{FF2B5EF4-FFF2-40B4-BE49-F238E27FC236}">
                                    <a16:creationId xmlns:a16="http://schemas.microsoft.com/office/drawing/2014/main" id="{B34436E7-D974-9E48-903C-BC0D87FC8D6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9" name="Freeform 597">
                              <a:extLst>
                                <a:ext uri="{FF2B5EF4-FFF2-40B4-BE49-F238E27FC236}">
                                  <a16:creationId xmlns:a16="http://schemas.microsoft.com/office/drawing/2014/main" id="{C1B902E5-9930-5C48-9EBB-E2E4A408224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60" name="Group 598">
                              <a:extLst>
                                <a:ext uri="{FF2B5EF4-FFF2-40B4-BE49-F238E27FC236}">
                                  <a16:creationId xmlns:a16="http://schemas.microsoft.com/office/drawing/2014/main" id="{F2F263E6-944E-364E-8B93-3C37592A19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4" name="Freeform 599">
                                <a:extLst>
                                  <a:ext uri="{FF2B5EF4-FFF2-40B4-BE49-F238E27FC236}">
                                    <a16:creationId xmlns:a16="http://schemas.microsoft.com/office/drawing/2014/main" id="{913C0532-8659-464C-8BCA-49C9746958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5" name="Line 600">
                                <a:extLst>
                                  <a:ext uri="{FF2B5EF4-FFF2-40B4-BE49-F238E27FC236}">
                                    <a16:creationId xmlns:a16="http://schemas.microsoft.com/office/drawing/2014/main" id="{1ED654F7-E4B5-B449-A434-F09DAEFE3E8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61" name="Group 601">
                              <a:extLst>
                                <a:ext uri="{FF2B5EF4-FFF2-40B4-BE49-F238E27FC236}">
                                  <a16:creationId xmlns:a16="http://schemas.microsoft.com/office/drawing/2014/main" id="{AB4F2977-4073-8949-97B9-1A065DD4D2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2" name="Freeform 602">
                                <a:extLst>
                                  <a:ext uri="{FF2B5EF4-FFF2-40B4-BE49-F238E27FC236}">
                                    <a16:creationId xmlns:a16="http://schemas.microsoft.com/office/drawing/2014/main" id="{3FB12593-1B87-604D-B102-0F8149F7C6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3" name="Line 603">
                                <a:extLst>
                                  <a:ext uri="{FF2B5EF4-FFF2-40B4-BE49-F238E27FC236}">
                                    <a16:creationId xmlns:a16="http://schemas.microsoft.com/office/drawing/2014/main" id="{89DA8865-C41B-994E-85BC-DE13B696665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1" name="Group 607">
                            <a:extLst>
                              <a:ext uri="{FF2B5EF4-FFF2-40B4-BE49-F238E27FC236}">
                                <a16:creationId xmlns:a16="http://schemas.microsoft.com/office/drawing/2014/main" id="{B65B2CAB-2FD3-DD4E-B76D-0076921A37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-7200000">
                            <a:off x="3039" y="1764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32" name="Group 608">
                              <a:extLst>
                                <a:ext uri="{FF2B5EF4-FFF2-40B4-BE49-F238E27FC236}">
                                  <a16:creationId xmlns:a16="http://schemas.microsoft.com/office/drawing/2014/main" id="{802BBCFB-2728-7848-A968-DD83DEB98C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51" name="Freeform 609">
                                <a:extLst>
                                  <a:ext uri="{FF2B5EF4-FFF2-40B4-BE49-F238E27FC236}">
                                    <a16:creationId xmlns:a16="http://schemas.microsoft.com/office/drawing/2014/main" id="{604A5DEB-CA2E-1E41-9B29-035A547F8C8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2" name="Freeform 610">
                                <a:extLst>
                                  <a:ext uri="{FF2B5EF4-FFF2-40B4-BE49-F238E27FC236}">
                                    <a16:creationId xmlns:a16="http://schemas.microsoft.com/office/drawing/2014/main" id="{0EFF36B0-EEDE-8549-B8B9-7F5C4F5A7C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3" name="Group 611">
                              <a:extLst>
                                <a:ext uri="{FF2B5EF4-FFF2-40B4-BE49-F238E27FC236}">
                                  <a16:creationId xmlns:a16="http://schemas.microsoft.com/office/drawing/2014/main" id="{999D81F5-C927-E446-ABEF-2F350F57DF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9" name="Freeform 612">
                                <a:extLst>
                                  <a:ext uri="{FF2B5EF4-FFF2-40B4-BE49-F238E27FC236}">
                                    <a16:creationId xmlns:a16="http://schemas.microsoft.com/office/drawing/2014/main" id="{EAC9EFE5-2EED-6C4E-ABF6-D1B5A5E568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0" name="Freeform 613">
                                <a:extLst>
                                  <a:ext uri="{FF2B5EF4-FFF2-40B4-BE49-F238E27FC236}">
                                    <a16:creationId xmlns:a16="http://schemas.microsoft.com/office/drawing/2014/main" id="{D9A881DD-195C-CA4C-9A7E-0DDFDAAE71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4" name="Freeform 614">
                              <a:extLst>
                                <a:ext uri="{FF2B5EF4-FFF2-40B4-BE49-F238E27FC236}">
                                  <a16:creationId xmlns:a16="http://schemas.microsoft.com/office/drawing/2014/main" id="{ECB8B076-CE14-0345-97E8-5A79794910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35" name="Freeform 615">
                              <a:extLst>
                                <a:ext uri="{FF2B5EF4-FFF2-40B4-BE49-F238E27FC236}">
                                  <a16:creationId xmlns:a16="http://schemas.microsoft.com/office/drawing/2014/main" id="{93DA4558-834E-B745-BD49-8B408CBA1B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6" name="Group 616">
                              <a:extLst>
                                <a:ext uri="{FF2B5EF4-FFF2-40B4-BE49-F238E27FC236}">
                                  <a16:creationId xmlns:a16="http://schemas.microsoft.com/office/drawing/2014/main" id="{83702C20-EA86-3445-8227-56DA27B120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7" name="Freeform 617">
                                <a:extLst>
                                  <a:ext uri="{FF2B5EF4-FFF2-40B4-BE49-F238E27FC236}">
                                    <a16:creationId xmlns:a16="http://schemas.microsoft.com/office/drawing/2014/main" id="{68E9E0D0-1865-0445-904A-3BD9273A3D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8" name="Freeform 618">
                                <a:extLst>
                                  <a:ext uri="{FF2B5EF4-FFF2-40B4-BE49-F238E27FC236}">
                                    <a16:creationId xmlns:a16="http://schemas.microsoft.com/office/drawing/2014/main" id="{382D83FF-56BE-1947-93C2-4D90BFD3E3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7" name="Group 619">
                              <a:extLst>
                                <a:ext uri="{FF2B5EF4-FFF2-40B4-BE49-F238E27FC236}">
                                  <a16:creationId xmlns:a16="http://schemas.microsoft.com/office/drawing/2014/main" id="{C6DA5C73-8AAD-464F-91F2-85078440210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5" name="Freeform 620">
                                <a:extLst>
                                  <a:ext uri="{FF2B5EF4-FFF2-40B4-BE49-F238E27FC236}">
                                    <a16:creationId xmlns:a16="http://schemas.microsoft.com/office/drawing/2014/main" id="{B8919C83-B0A6-B443-A6B4-4EC03FC300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6" name="Freeform 621">
                                <a:extLst>
                                  <a:ext uri="{FF2B5EF4-FFF2-40B4-BE49-F238E27FC236}">
                                    <a16:creationId xmlns:a16="http://schemas.microsoft.com/office/drawing/2014/main" id="{3FEE14B4-D695-F445-AB89-DF0F1A4332D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8" name="Freeform 622">
                              <a:extLst>
                                <a:ext uri="{FF2B5EF4-FFF2-40B4-BE49-F238E27FC236}">
                                  <a16:creationId xmlns:a16="http://schemas.microsoft.com/office/drawing/2014/main" id="{26593007-B062-F14F-88F9-ABDFDD803A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9" name="Group 623">
                              <a:extLst>
                                <a:ext uri="{FF2B5EF4-FFF2-40B4-BE49-F238E27FC236}">
                                  <a16:creationId xmlns:a16="http://schemas.microsoft.com/office/drawing/2014/main" id="{AF3E8243-E11A-E94A-B05B-9F1333AAC2F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3" name="Freeform 624">
                                <a:extLst>
                                  <a:ext uri="{FF2B5EF4-FFF2-40B4-BE49-F238E27FC236}">
                                    <a16:creationId xmlns:a16="http://schemas.microsoft.com/office/drawing/2014/main" id="{C03E37A1-26EF-D14D-AA9A-EAB099CA80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4" name="Line 625">
                                <a:extLst>
                                  <a:ext uri="{FF2B5EF4-FFF2-40B4-BE49-F238E27FC236}">
                                    <a16:creationId xmlns:a16="http://schemas.microsoft.com/office/drawing/2014/main" id="{20790132-F307-4642-ACB9-E7374FC7DDA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40" name="Group 626">
                              <a:extLst>
                                <a:ext uri="{FF2B5EF4-FFF2-40B4-BE49-F238E27FC236}">
                                  <a16:creationId xmlns:a16="http://schemas.microsoft.com/office/drawing/2014/main" id="{A9477AD4-6CC5-F04C-B600-B542030301F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1" name="Freeform 627">
                                <a:extLst>
                                  <a:ext uri="{FF2B5EF4-FFF2-40B4-BE49-F238E27FC236}">
                                    <a16:creationId xmlns:a16="http://schemas.microsoft.com/office/drawing/2014/main" id="{6B0685B2-6299-B44E-A803-8F68A95A9F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2" name="Line 628">
                                <a:extLst>
                                  <a:ext uri="{FF2B5EF4-FFF2-40B4-BE49-F238E27FC236}">
                                    <a16:creationId xmlns:a16="http://schemas.microsoft.com/office/drawing/2014/main" id="{15F0DB98-307C-A845-9431-618CA9ABD19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528" name="Oval 631">
                          <a:extLst>
                            <a:ext uri="{FF2B5EF4-FFF2-40B4-BE49-F238E27FC236}">
                              <a16:creationId xmlns:a16="http://schemas.microsoft.com/office/drawing/2014/main" id="{5CCBC4F7-7BA7-234E-A690-C43B684A0AB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62" y="1642"/>
                          <a:ext cx="1036" cy="103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spcBef>
                              <a:spcPct val="2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9526" name="Line 636">
                        <a:extLst>
                          <a:ext uri="{FF2B5EF4-FFF2-40B4-BE49-F238E27FC236}">
                            <a16:creationId xmlns:a16="http://schemas.microsoft.com/office/drawing/2014/main" id="{31FC72E7-D1FA-F54B-BEEC-F4695A0FADD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80" y="2736"/>
                        <a:ext cx="0" cy="11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524" name="Line 638">
                      <a:extLst>
                        <a:ext uri="{FF2B5EF4-FFF2-40B4-BE49-F238E27FC236}">
                          <a16:creationId xmlns:a16="http://schemas.microsoft.com/office/drawing/2014/main" id="{51AC0819-E1ED-2D4D-8DA8-5271C8D2DA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736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522" name="Line 640">
                    <a:extLst>
                      <a:ext uri="{FF2B5EF4-FFF2-40B4-BE49-F238E27FC236}">
                        <a16:creationId xmlns:a16="http://schemas.microsoft.com/office/drawing/2014/main" id="{D0AA0CBB-6C81-CF40-A2C9-7F3444D743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7" name="Line 645">
                  <a:extLst>
                    <a:ext uri="{FF2B5EF4-FFF2-40B4-BE49-F238E27FC236}">
                      <a16:creationId xmlns:a16="http://schemas.microsoft.com/office/drawing/2014/main" id="{14B7F4F3-0D0D-DB4A-8023-8EDFEDFD5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8" name="Line 646">
                  <a:extLst>
                    <a:ext uri="{FF2B5EF4-FFF2-40B4-BE49-F238E27FC236}">
                      <a16:creationId xmlns:a16="http://schemas.microsoft.com/office/drawing/2014/main" id="{8A5DD7F0-1C7E-784B-93CA-6A35E1514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9" name="Line 647">
                  <a:extLst>
                    <a:ext uri="{FF2B5EF4-FFF2-40B4-BE49-F238E27FC236}">
                      <a16:creationId xmlns:a16="http://schemas.microsoft.com/office/drawing/2014/main" id="{7261D2B2-15DA-B742-95B2-D8DC167AE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160"/>
                  <a:ext cx="18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0" name="Line 648">
                  <a:extLst>
                    <a:ext uri="{FF2B5EF4-FFF2-40B4-BE49-F238E27FC236}">
                      <a16:creationId xmlns:a16="http://schemas.microsoft.com/office/drawing/2014/main" id="{6120CD4D-23CA-3E40-B28A-9BCD98BBD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98" y="2159"/>
                  <a:ext cx="29" cy="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5" name="Freeform 652">
                <a:extLst>
                  <a:ext uri="{FF2B5EF4-FFF2-40B4-BE49-F238E27FC236}">
                    <a16:creationId xmlns:a16="http://schemas.microsoft.com/office/drawing/2014/main" id="{751FD883-1E1B-AD46-85C6-C5D3AF72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2045"/>
                <a:ext cx="692" cy="691"/>
              </a:xfrm>
              <a:custGeom>
                <a:avLst/>
                <a:gdLst>
                  <a:gd name="T0" fmla="*/ 0 w 692"/>
                  <a:gd name="T1" fmla="*/ 0 h 691"/>
                  <a:gd name="T2" fmla="*/ 692 w 692"/>
                  <a:gd name="T3" fmla="*/ 0 h 691"/>
                  <a:gd name="T4" fmla="*/ 346 w 692"/>
                  <a:gd name="T5" fmla="*/ 691 h 691"/>
                  <a:gd name="T6" fmla="*/ 0 w 692"/>
                  <a:gd name="T7" fmla="*/ 0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2"/>
                  <a:gd name="T13" fmla="*/ 0 h 691"/>
                  <a:gd name="T14" fmla="*/ 692 w 692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2" h="691">
                    <a:moveTo>
                      <a:pt x="0" y="0"/>
                    </a:moveTo>
                    <a:lnTo>
                      <a:pt x="692" y="0"/>
                    </a:lnTo>
                    <a:lnTo>
                      <a:pt x="346" y="6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3" name="Text Box 654">
              <a:extLst>
                <a:ext uri="{FF2B5EF4-FFF2-40B4-BE49-F238E27FC236}">
                  <a16:creationId xmlns:a16="http://schemas.microsoft.com/office/drawing/2014/main" id="{4FC5E415-D4BF-5649-A921-F7FBE6C8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136"/>
              <a:ext cx="38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  <a:r>
                <a:rPr lang="en-US" altLang="en-US" sz="800">
                  <a:latin typeface="Symbol" pitchFamily="2" charset="2"/>
                </a:rPr>
                <a:t>F</a:t>
              </a:r>
              <a:r>
                <a:rPr lang="en-US" altLang="en-US" sz="800"/>
                <a:t> motor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91707-2842-4C4D-8913-0FA0F41A8096}"/>
              </a:ext>
            </a:extLst>
          </p:cNvPr>
          <p:cNvGrpSpPr/>
          <p:nvPr/>
        </p:nvGrpSpPr>
        <p:grpSpPr>
          <a:xfrm>
            <a:off x="2362200" y="1905000"/>
            <a:ext cx="762000" cy="1219200"/>
            <a:chOff x="2362200" y="1905000"/>
            <a:chExt cx="762000" cy="1219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1C4D6EC-02AB-6D44-A973-5D5B080618C8}"/>
                </a:ext>
              </a:extLst>
            </p:cNvPr>
            <p:cNvCxnSpPr/>
            <p:nvPr/>
          </p:nvCxnSpPr>
          <p:spPr bwMode="auto">
            <a:xfrm>
              <a:off x="2819400" y="2209800"/>
              <a:ext cx="0" cy="6400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7505F7C-E476-224D-9CE6-E8904C9A02B6}"/>
                </a:ext>
              </a:extLst>
            </p:cNvPr>
            <p:cNvCxnSpPr/>
            <p:nvPr/>
          </p:nvCxnSpPr>
          <p:spPr bwMode="auto">
            <a:xfrm>
              <a:off x="3124200" y="1905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375257-B5CA-9146-ADA8-AFFB8B676D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3622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008BCBA-9F30-514A-9D13-EC19E03F92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6670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D4E1C2E-AA43-0545-B85F-BDB5507DE5BB}"/>
                </a:ext>
              </a:extLst>
            </p:cNvPr>
            <p:cNvCxnSpPr/>
            <p:nvPr/>
          </p:nvCxnSpPr>
          <p:spPr bwMode="auto">
            <a:xfrm>
              <a:off x="3124200" y="2667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72D6D2-03E0-7F4C-A2B3-687AEBF8B1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2514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01CB7-CF2C-F544-B5EA-9C0FF91771AD}"/>
                </a:ext>
              </a:extLst>
            </p:cNvPr>
            <p:cNvSpPr txBox="1"/>
            <p:nvPr/>
          </p:nvSpPr>
          <p:spPr>
            <a:xfrm>
              <a:off x="2819400" y="19050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64EA4728-51F4-4D41-9385-DC8A825C225F}"/>
                </a:ext>
              </a:extLst>
            </p:cNvPr>
            <p:cNvSpPr txBox="1"/>
            <p:nvPr/>
          </p:nvSpPr>
          <p:spPr>
            <a:xfrm>
              <a:off x="2819400" y="26640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1CA264E1-95BA-6F4D-9C49-568B403ADBD4}"/>
                </a:ext>
              </a:extLst>
            </p:cNvPr>
            <p:cNvSpPr txBox="1"/>
            <p:nvPr/>
          </p:nvSpPr>
          <p:spPr>
            <a:xfrm>
              <a:off x="2438400" y="2206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8418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2046</TotalTime>
  <Words>481</Words>
  <Application>Microsoft Macintosh PowerPoint</Application>
  <PresentationFormat>On-screen Show (4:3)</PresentationFormat>
  <Paragraphs>282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Symbol</vt:lpstr>
      <vt:lpstr>Times New Roman</vt:lpstr>
      <vt:lpstr>Blank Presentation</vt:lpstr>
      <vt:lpstr>Electrical Symbols Library for Drawing Schematics in 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Schlarmann</dc:creator>
  <cp:lastModifiedBy>John Manferdelli</cp:lastModifiedBy>
  <cp:revision>99</cp:revision>
  <dcterms:created xsi:type="dcterms:W3CDTF">2013-08-12T02:31:30Z</dcterms:created>
  <dcterms:modified xsi:type="dcterms:W3CDTF">2021-11-07T20:06:27Z</dcterms:modified>
</cp:coreProperties>
</file>