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066800"/>
                <a:ext cx="8534400" cy="5867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066800"/>
                <a:ext cx="8534400" cy="5867400"/>
              </a:xfrm>
              <a:prstGeom prst="rect">
                <a:avLst/>
              </a:prstGeom>
              <a:blipFill>
                <a:blip r:embed="rId2"/>
                <a:stretch>
                  <a:fillRect l="-892" t="-1296" r="-10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𝐻𝑀</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4572000"/>
              </a:xfrm>
              <a:prstGeom prst="rect">
                <a:avLst/>
              </a:prstGeom>
              <a:blipFill>
                <a:blip r:embed="rId2"/>
                <a:stretch>
                  <a:fillRect l="-148" b="-1083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685800" lvl="1">
                  <a:lnSpc>
                    <a:spcPct val="90000"/>
                  </a:lnSpc>
                  <a:buFont typeface="+mj-lt"/>
                  <a:buAutoNum type="arabicPeriod"/>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latin typeface="Calibri" panose="020F0502020204030204" pitchFamily="34" charset="0"/>
                    <a:cs typeface="Calibri" panose="020F0502020204030204" pitchFamily="34" charset="0"/>
                  </a:rPr>
                  <a:t> get </a:t>
                </a:r>
                <a14:m>
                  <m:oMath xmlns:m="http://schemas.openxmlformats.org/officeDocument/2006/math">
                    <m:r>
                      <a:rPr lang="en-US" sz="2000" b="0" i="1" kern="0" smtClean="0">
                        <a:latin typeface="Cambria Math" panose="02040503050406030204" pitchFamily="18" charset="0"/>
                      </a:rPr>
                      <m:t>0,</m:t>
                    </m:r>
                  </m:oMath>
                </a14:m>
                <a:r>
                  <a:rPr lang="en-US" sz="2000" kern="0" dirty="0">
                    <a:latin typeface="Calibri" panose="020F0502020204030204" pitchFamily="34" charset="0"/>
                    <a:cs typeface="Calibri" panose="020F0502020204030204" pitchFamily="34" charset="0"/>
                  </a:rPr>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917" b="-331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ideal lattice.</a:t>
                </a:r>
              </a:p>
              <a:p>
                <a:pPr>
                  <a:lnSpc>
                    <a:spcPct val="90000"/>
                  </a:lnSpc>
                </a:pPr>
                <a:r>
                  <a:rPr lang="en-US" sz="20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find </a:t>
                </a:r>
                <a14:m>
                  <m:oMath xmlns:m="http://schemas.openxmlformats.org/officeDocument/2006/math">
                    <m:r>
                      <a:rPr lang="en-US" sz="2000" b="0" i="1" kern="0" smtClean="0">
                        <a:latin typeface="Cambria Math" panose="02040503050406030204" pitchFamily="18" charset="0"/>
                      </a:rPr>
                      <m:t>𝑠</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917"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NTRU is a r</a:t>
                </a:r>
                <a:r>
                  <a:rPr lang="en-US" sz="1800" b="0" kern="0" dirty="0">
                    <a:latin typeface="Calibri" panose="020F0502020204030204" pitchFamily="34" charset="0"/>
                    <a:cs typeface="Calibri" panose="020F0502020204030204" pitchFamily="34" charset="0"/>
                  </a:rPr>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latin typeface="Calibri" panose="020F0502020204030204" pitchFamily="34" charset="0"/>
                    <a:cs typeface="Calibri" panose="020F0502020204030204" pitchFamily="34" charset="0"/>
                  </a:rPr>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latin typeface="Calibri" panose="020F0502020204030204" pitchFamily="34" charset="0"/>
                    <a:cs typeface="Calibri" panose="020F0502020204030204" pitchFamily="34" charset="0"/>
                  </a:rPr>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741"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73768</TotalTime>
  <Words>13982</Words>
  <Application>Microsoft Macintosh PowerPoint</Application>
  <PresentationFormat>Letter Paper (8.5x11 in)</PresentationFormat>
  <Paragraphs>1209</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4444</cp:revision>
  <cp:lastPrinted>2023-11-03T20:47:49Z</cp:lastPrinted>
  <dcterms:created xsi:type="dcterms:W3CDTF">2013-04-22T16:10:14Z</dcterms:created>
  <dcterms:modified xsi:type="dcterms:W3CDTF">2023-11-12T18:27:02Z</dcterms:modified>
</cp:coreProperties>
</file>