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9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719"/>
  </p:normalViewPr>
  <p:slideViewPr>
    <p:cSldViewPr snapToGrid="0" snapToObjects="1">
      <p:cViewPr>
        <p:scale>
          <a:sx n="100" d="100"/>
          <a:sy n="100" d="100"/>
        </p:scale>
        <p:origin x="1000" y="600"/>
      </p:cViewPr>
      <p:guideLst>
        <p:guide orient="horz" pos="79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B6436-320B-FB47-97C3-CF58E9BC8A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4B5C12-8EF7-184B-A182-D94F48E184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99F178-36E1-DA4C-9C2D-460A47270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4C006-EFF5-014B-B502-2C547AA8239A}" type="datetimeFigureOut">
              <a:rPr lang="en-US" smtClean="0"/>
              <a:t>5/31/21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2392A1-DA13-5F4B-8685-A0D6CFC06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B90801-B2C8-2248-861B-5DB506CF3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3F42A-A060-4945-9A4F-3478DC667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0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FCAE4-D8D7-EC48-9547-83947D5CA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FA6664-C490-DB4C-AAB4-0D62EF138D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8CFDFA-991B-6B46-AC66-28566B135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4C006-EFF5-014B-B502-2C547AA8239A}" type="datetimeFigureOut">
              <a:rPr lang="en-US" smtClean="0"/>
              <a:t>5/31/21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7CB4D8-5BF4-CF43-9E94-5B712ADA8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627078-12C7-DB49-AB36-3F6F60111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3F42A-A060-4945-9A4F-3478DC667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80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891CB5-37DB-EC41-BE83-CCBDE8A2D1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24EFE7-2602-3944-8112-7EC7040FE2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7E8134-453C-7A46-9FCA-98F01946E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4C006-EFF5-014B-B502-2C547AA8239A}" type="datetimeFigureOut">
              <a:rPr lang="en-US" smtClean="0"/>
              <a:t>5/31/21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1C23D1-C471-E848-BDF1-76F240716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ADD6A0-CF17-B845-A3CD-F5AAC1A77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3F42A-A060-4945-9A4F-3478DC667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443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1EC10-886D-7D4D-8FAB-F7011F995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CCEE31-4CCE-5843-BE39-400E3C7FF8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F06054-9DA9-9049-AE5D-799B279D4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4C006-EFF5-014B-B502-2C547AA8239A}" type="datetimeFigureOut">
              <a:rPr lang="en-US" smtClean="0"/>
              <a:t>5/31/21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9E8BD0-5CB8-C442-8138-7646C2330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E23586-3B0F-4643-87C7-59A1910BA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3F42A-A060-4945-9A4F-3478DC667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938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25E77-42D4-4C4C-80F4-8368930A5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9B8237-F441-6545-B5B9-78B800603C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3B810A-AF06-C344-A2B6-5C06DBA2C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4C006-EFF5-014B-B502-2C547AA8239A}" type="datetimeFigureOut">
              <a:rPr lang="en-US" smtClean="0"/>
              <a:t>5/31/21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015774-8220-8444-982D-C0D6416CE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CCC086-B634-4B4A-BEA1-A7E6EAB2A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3F42A-A060-4945-9A4F-3478DC667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373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AB3F7-F532-BC40-A70F-BE7B32D1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03B8AF-5B3A-5640-82AD-7DCD69475D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EEC2DE-1352-964A-AFEA-23713A9F1F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61A78-EC89-3B4B-9F41-9EE123B91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4C006-EFF5-014B-B502-2C547AA8239A}" type="datetimeFigureOut">
              <a:rPr lang="en-US" smtClean="0"/>
              <a:t>5/31/21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0697B4-6DA5-6044-B0E3-8A5F9D5FE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0D225B-B1A8-B241-B372-F6B2667AB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3F42A-A060-4945-9A4F-3478DC667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919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752A6-EBC5-9041-B75C-7FC78CF8C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1AB992-6F5C-1B4D-8C27-9830054D27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21606C-3C7B-E044-8D09-CE40706CDC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D722F8-BC9A-9E41-B300-33137649C3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87BDDE-2EF5-4A4D-97E6-0C900B6F9E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DA501A-7AEB-4F48-9FB6-92E8C8228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4C006-EFF5-014B-B502-2C547AA8239A}" type="datetimeFigureOut">
              <a:rPr lang="en-US" smtClean="0"/>
              <a:t>5/31/21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88FB85-C6A7-184C-A371-DD5735EB6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AC8546-B6D4-B240-A95E-2078D9574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3F42A-A060-4945-9A4F-3478DC667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328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1559B-19E3-9B46-A84A-8CCDAFB97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2234F3-882B-D543-B753-25CE7D1B3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4C006-EFF5-014B-B502-2C547AA8239A}" type="datetimeFigureOut">
              <a:rPr lang="en-US" smtClean="0"/>
              <a:t>5/31/21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A48B46-F427-D94C-88D5-DB506B5A5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135955-9585-C148-8877-58130044E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3F42A-A060-4945-9A4F-3478DC667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668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75D06B-27D1-0946-B9F8-6D1B85D39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4C006-EFF5-014B-B502-2C547AA8239A}" type="datetimeFigureOut">
              <a:rPr lang="en-US" smtClean="0"/>
              <a:t>5/31/21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AF4F25-629A-B246-827E-71419DC25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50747B-B66A-8149-B33A-BA2099299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3F42A-A060-4945-9A4F-3478DC667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037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D8095-1839-1140-AC85-042E0E54B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DA23DB-191A-A54F-9786-3ECC3A410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07BC55-7A50-E646-AE9C-2F0A2389D9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74078D-52E3-2D42-9A41-F80812BBD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4C006-EFF5-014B-B502-2C547AA8239A}" type="datetimeFigureOut">
              <a:rPr lang="en-US" smtClean="0"/>
              <a:t>5/31/21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175539-63A8-6341-A166-785BBC0C5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A3BAF5-2B60-0C40-8022-5809C7B18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3F42A-A060-4945-9A4F-3478DC667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338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7F3A0-6A86-F24F-BCB9-33B5FECF6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DC911D-1906-FE4F-8939-461A7D1F95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A9F362-E5BC-4840-98A3-C487147A24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F7272D-AC6B-B444-913D-A9C9EBA68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4C006-EFF5-014B-B502-2C547AA8239A}" type="datetimeFigureOut">
              <a:rPr lang="en-US" smtClean="0"/>
              <a:t>5/31/21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5C09FB-9B9A-BC49-B334-6C54060EA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0204E7-D8CD-5A49-BB99-27AA29E6F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3F42A-A060-4945-9A4F-3478DC667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990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C35456-10AD-3B42-A30F-D94AD8B48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33EA83-4EAF-EA42-9134-4F9973AD8F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02686C-DD75-3947-BB86-11C25E746B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C4C006-EFF5-014B-B502-2C547AA8239A}" type="datetimeFigureOut">
              <a:rPr lang="en-US" smtClean="0"/>
              <a:t>5/31/21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4666CD-890F-5841-B702-951EDB48A0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041FAB-D6EC-EC49-8027-6FFA04F06C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E3F42A-A060-4945-9A4F-3478DC667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74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B6DA000-86B5-FE48-BC10-B55F26908E8C}"/>
              </a:ext>
            </a:extLst>
          </p:cNvPr>
          <p:cNvSpPr>
            <a:spLocks noChangeAspect="1"/>
          </p:cNvSpPr>
          <p:nvPr/>
        </p:nvSpPr>
        <p:spPr>
          <a:xfrm>
            <a:off x="699897" y="3662369"/>
            <a:ext cx="640080" cy="640080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BDC253C-040D-1947-83CB-66B553BDC9FF}"/>
                  </a:ext>
                </a:extLst>
              </p:cNvPr>
              <p:cNvSpPr txBox="1"/>
              <p:nvPr/>
            </p:nvSpPr>
            <p:spPr>
              <a:xfrm>
                <a:off x="6096000" y="2220686"/>
                <a:ext cx="5638667" cy="28705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8"/>
                                <m:mcJc m:val="center"/>
                              </m:mcPr>
                            </m:mc>
                          </m:mcs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 1</m:t>
                            </m:r>
                          </m:e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  1</m:t>
                            </m:r>
                          </m:e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  1</m:t>
                            </m:r>
                          </m:e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   1</m:t>
                            </m:r>
                          </m:e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   1</m:t>
                            </m:r>
                          </m:e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   1</m:t>
                            </m:r>
                          </m:e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   1</m:t>
                            </m:r>
                          </m:e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   1</m:t>
                            </m:r>
                          </m:e>
                        </m:mr>
                        <m:m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 1</m:t>
                            </m:r>
                          </m:e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  1</m:t>
                            </m:r>
                          </m:e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  1</m:t>
                            </m:r>
                          </m:e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   1</m:t>
                            </m:r>
                          </m:e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mr>
                        <m:m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 1</m:t>
                            </m:r>
                          </m:e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  1</m:t>
                            </m:r>
                          </m:e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   1</m:t>
                            </m:r>
                          </m:e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   1</m:t>
                            </m:r>
                          </m:e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mr>
                        <m:m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 1</m:t>
                            </m:r>
                          </m:e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  1</m:t>
                            </m:r>
                          </m:e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    1</m:t>
                            </m:r>
                          </m:e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   1</m:t>
                            </m:r>
                          </m:e>
                        </m:mr>
                        <m:m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 1</m:t>
                            </m:r>
                          </m:e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   1</m:t>
                            </m:r>
                          </m:e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   1</m:t>
                            </m:r>
                          </m:e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    1</m:t>
                            </m:r>
                          </m:e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mr>
                        <m:m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 1</m:t>
                            </m:r>
                          </m:e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   1</m:t>
                            </m:r>
                          </m:e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    1</m:t>
                            </m:r>
                          </m:e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    1</m:t>
                            </m:r>
                          </m:e>
                        </m:mr>
                        <m:m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 1</m:t>
                            </m:r>
                          </m:e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  1</m:t>
                            </m:r>
                          </m:e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   1</m:t>
                            </m:r>
                          </m:e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    1</m:t>
                            </m:r>
                          </m:e>
                        </m:mr>
                        <m:m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 1</m:t>
                            </m:r>
                          </m:e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  1</m:t>
                            </m:r>
                          </m:e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    1</m:t>
                            </m:r>
                          </m:e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   1</m:t>
                            </m:r>
                          </m:e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mr>
                      </m:m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BDC253C-040D-1947-83CB-66B553BDC9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2220686"/>
                <a:ext cx="5638667" cy="2870594"/>
              </a:xfrm>
              <a:prstGeom prst="rect">
                <a:avLst/>
              </a:prstGeom>
              <a:blipFill>
                <a:blip r:embed="rId2"/>
                <a:stretch>
                  <a:fillRect t="-441" r="-225" b="-5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Rectangle 74">
            <a:extLst>
              <a:ext uri="{FF2B5EF4-FFF2-40B4-BE49-F238E27FC236}">
                <a16:creationId xmlns:a16="http://schemas.microsoft.com/office/drawing/2014/main" id="{D76A2DE3-8A2B-FD4E-AF8C-6EC6AE4C8F35}"/>
              </a:ext>
            </a:extLst>
          </p:cNvPr>
          <p:cNvSpPr>
            <a:spLocks noChangeAspect="1"/>
          </p:cNvSpPr>
          <p:nvPr/>
        </p:nvSpPr>
        <p:spPr>
          <a:xfrm>
            <a:off x="699897" y="1745804"/>
            <a:ext cx="640080" cy="640080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9CBC296D-F8D9-3547-9F43-4BFADACC1CF6}"/>
              </a:ext>
            </a:extLst>
          </p:cNvPr>
          <p:cNvSpPr>
            <a:spLocks noChangeAspect="1"/>
          </p:cNvSpPr>
          <p:nvPr/>
        </p:nvSpPr>
        <p:spPr>
          <a:xfrm>
            <a:off x="1317435" y="1745804"/>
            <a:ext cx="640080" cy="640080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BE3C8110-5820-3A43-99B4-AD57EC6B0C48}"/>
              </a:ext>
            </a:extLst>
          </p:cNvPr>
          <p:cNvSpPr>
            <a:spLocks noChangeAspect="1"/>
          </p:cNvSpPr>
          <p:nvPr/>
        </p:nvSpPr>
        <p:spPr>
          <a:xfrm>
            <a:off x="699897" y="2379223"/>
            <a:ext cx="640080" cy="640080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C2EC950E-EBC3-6449-BB2E-88DD1700435D}"/>
              </a:ext>
            </a:extLst>
          </p:cNvPr>
          <p:cNvSpPr>
            <a:spLocks noChangeAspect="1"/>
          </p:cNvSpPr>
          <p:nvPr/>
        </p:nvSpPr>
        <p:spPr>
          <a:xfrm>
            <a:off x="1317435" y="2379223"/>
            <a:ext cx="640080" cy="640080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D67EE82A-4EEA-9345-A294-D59FA508CB42}"/>
              </a:ext>
            </a:extLst>
          </p:cNvPr>
          <p:cNvSpPr>
            <a:spLocks noChangeAspect="1"/>
          </p:cNvSpPr>
          <p:nvPr/>
        </p:nvSpPr>
        <p:spPr>
          <a:xfrm>
            <a:off x="1952448" y="1745804"/>
            <a:ext cx="640080" cy="640080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8FC59650-4C04-F241-9E20-C6607A9F894F}"/>
              </a:ext>
            </a:extLst>
          </p:cNvPr>
          <p:cNvSpPr>
            <a:spLocks noChangeAspect="1"/>
          </p:cNvSpPr>
          <p:nvPr/>
        </p:nvSpPr>
        <p:spPr>
          <a:xfrm>
            <a:off x="2605821" y="1745804"/>
            <a:ext cx="640080" cy="640080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5ED234DD-564F-444C-A3F9-6BE89418980E}"/>
              </a:ext>
            </a:extLst>
          </p:cNvPr>
          <p:cNvSpPr>
            <a:spLocks noChangeAspect="1"/>
          </p:cNvSpPr>
          <p:nvPr/>
        </p:nvSpPr>
        <p:spPr>
          <a:xfrm>
            <a:off x="699897" y="1100129"/>
            <a:ext cx="640080" cy="640080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3B3335F8-DDC8-8B4B-8686-6479940FAF27}"/>
              </a:ext>
            </a:extLst>
          </p:cNvPr>
          <p:cNvSpPr>
            <a:spLocks noChangeAspect="1"/>
          </p:cNvSpPr>
          <p:nvPr/>
        </p:nvSpPr>
        <p:spPr>
          <a:xfrm>
            <a:off x="1317435" y="1100129"/>
            <a:ext cx="640080" cy="640080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892E404B-780D-3443-A798-D0E9D1A6FC65}"/>
              </a:ext>
            </a:extLst>
          </p:cNvPr>
          <p:cNvSpPr>
            <a:spLocks noChangeAspect="1"/>
          </p:cNvSpPr>
          <p:nvPr/>
        </p:nvSpPr>
        <p:spPr>
          <a:xfrm>
            <a:off x="1952448" y="1100129"/>
            <a:ext cx="640080" cy="640080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4FC57472-BD87-034D-BE71-671DBBD5E589}"/>
              </a:ext>
            </a:extLst>
          </p:cNvPr>
          <p:cNvSpPr>
            <a:spLocks noChangeAspect="1"/>
          </p:cNvSpPr>
          <p:nvPr/>
        </p:nvSpPr>
        <p:spPr>
          <a:xfrm>
            <a:off x="2605821" y="1100129"/>
            <a:ext cx="640080" cy="640080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0F066416-A118-C246-97AA-A0A510F3951C}"/>
              </a:ext>
            </a:extLst>
          </p:cNvPr>
          <p:cNvSpPr>
            <a:spLocks noChangeAspect="1"/>
          </p:cNvSpPr>
          <p:nvPr/>
        </p:nvSpPr>
        <p:spPr>
          <a:xfrm>
            <a:off x="3253750" y="1100129"/>
            <a:ext cx="640080" cy="640080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67D569B8-249F-5148-99FF-6D9AECF8239F}"/>
              </a:ext>
            </a:extLst>
          </p:cNvPr>
          <p:cNvSpPr>
            <a:spLocks noChangeAspect="1"/>
          </p:cNvSpPr>
          <p:nvPr/>
        </p:nvSpPr>
        <p:spPr>
          <a:xfrm>
            <a:off x="3904606" y="1100129"/>
            <a:ext cx="640080" cy="640080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9DAF42C4-F770-4849-B660-DD4F536678F9}"/>
              </a:ext>
            </a:extLst>
          </p:cNvPr>
          <p:cNvSpPr>
            <a:spLocks noChangeAspect="1"/>
          </p:cNvSpPr>
          <p:nvPr/>
        </p:nvSpPr>
        <p:spPr>
          <a:xfrm>
            <a:off x="4548917" y="1100129"/>
            <a:ext cx="640080" cy="640080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214ACD75-0CDE-E042-AE2C-75024A47B242}"/>
              </a:ext>
            </a:extLst>
          </p:cNvPr>
          <p:cNvSpPr>
            <a:spLocks noChangeAspect="1"/>
          </p:cNvSpPr>
          <p:nvPr/>
        </p:nvSpPr>
        <p:spPr>
          <a:xfrm>
            <a:off x="5187098" y="1100129"/>
            <a:ext cx="640080" cy="640080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FE86047E-D636-2B41-94B7-2697A539D2DA}"/>
              </a:ext>
            </a:extLst>
          </p:cNvPr>
          <p:cNvSpPr>
            <a:spLocks noChangeAspect="1"/>
          </p:cNvSpPr>
          <p:nvPr/>
        </p:nvSpPr>
        <p:spPr>
          <a:xfrm>
            <a:off x="699897" y="3014662"/>
            <a:ext cx="640080" cy="640080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B1D7D325-D7B5-9F47-8E8A-C06A80D7429D}"/>
              </a:ext>
            </a:extLst>
          </p:cNvPr>
          <p:cNvSpPr>
            <a:spLocks noChangeAspect="1"/>
          </p:cNvSpPr>
          <p:nvPr/>
        </p:nvSpPr>
        <p:spPr>
          <a:xfrm>
            <a:off x="1317435" y="3014662"/>
            <a:ext cx="640080" cy="640080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60A957D5-FFD3-A14C-8414-6E693EA736E4}"/>
              </a:ext>
            </a:extLst>
          </p:cNvPr>
          <p:cNvSpPr>
            <a:spLocks noChangeAspect="1"/>
          </p:cNvSpPr>
          <p:nvPr/>
        </p:nvSpPr>
        <p:spPr>
          <a:xfrm>
            <a:off x="3904606" y="5554953"/>
            <a:ext cx="640080" cy="640080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D032F531-7CC9-4249-BF83-44C3499121D4}"/>
              </a:ext>
            </a:extLst>
          </p:cNvPr>
          <p:cNvSpPr>
            <a:spLocks noChangeAspect="1"/>
          </p:cNvSpPr>
          <p:nvPr/>
        </p:nvSpPr>
        <p:spPr>
          <a:xfrm>
            <a:off x="4548917" y="5554953"/>
            <a:ext cx="640080" cy="640080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518B0B14-C4A1-D648-A4B4-E22709622621}"/>
              </a:ext>
            </a:extLst>
          </p:cNvPr>
          <p:cNvSpPr>
            <a:spLocks noChangeAspect="1"/>
          </p:cNvSpPr>
          <p:nvPr/>
        </p:nvSpPr>
        <p:spPr>
          <a:xfrm>
            <a:off x="699897" y="4281490"/>
            <a:ext cx="640080" cy="640080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1ED20F30-64D5-3349-AB66-9B017D2A6EB6}"/>
              </a:ext>
            </a:extLst>
          </p:cNvPr>
          <p:cNvSpPr>
            <a:spLocks noChangeAspect="1"/>
          </p:cNvSpPr>
          <p:nvPr/>
        </p:nvSpPr>
        <p:spPr>
          <a:xfrm>
            <a:off x="699897" y="4922178"/>
            <a:ext cx="640080" cy="640080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1C81703C-F553-D046-A302-E8B3E0EF3A96}"/>
              </a:ext>
            </a:extLst>
          </p:cNvPr>
          <p:cNvSpPr>
            <a:spLocks noChangeAspect="1"/>
          </p:cNvSpPr>
          <p:nvPr/>
        </p:nvSpPr>
        <p:spPr>
          <a:xfrm>
            <a:off x="699897" y="5554953"/>
            <a:ext cx="640080" cy="640080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C176B317-1897-5148-9CF5-D4753940BE66}"/>
              </a:ext>
            </a:extLst>
          </p:cNvPr>
          <p:cNvSpPr>
            <a:spLocks noChangeAspect="1"/>
          </p:cNvSpPr>
          <p:nvPr/>
        </p:nvSpPr>
        <p:spPr>
          <a:xfrm>
            <a:off x="1952448" y="3014662"/>
            <a:ext cx="640080" cy="640080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D7E0286F-5BC3-3743-B4A5-DA574B351939}"/>
              </a:ext>
            </a:extLst>
          </p:cNvPr>
          <p:cNvSpPr>
            <a:spLocks noChangeAspect="1"/>
          </p:cNvSpPr>
          <p:nvPr/>
        </p:nvSpPr>
        <p:spPr>
          <a:xfrm>
            <a:off x="2605821" y="3014662"/>
            <a:ext cx="640080" cy="640080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8911C20E-ED19-F14F-B090-25FCDE65B370}"/>
              </a:ext>
            </a:extLst>
          </p:cNvPr>
          <p:cNvSpPr>
            <a:spLocks noChangeAspect="1"/>
          </p:cNvSpPr>
          <p:nvPr/>
        </p:nvSpPr>
        <p:spPr>
          <a:xfrm>
            <a:off x="3253750" y="3014662"/>
            <a:ext cx="640080" cy="640080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A50EA38B-D33F-F341-A09B-8F78A4C5BD21}"/>
              </a:ext>
            </a:extLst>
          </p:cNvPr>
          <p:cNvSpPr>
            <a:spLocks noChangeAspect="1"/>
          </p:cNvSpPr>
          <p:nvPr/>
        </p:nvSpPr>
        <p:spPr>
          <a:xfrm>
            <a:off x="3904606" y="3014662"/>
            <a:ext cx="640080" cy="640080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4311FF36-A6D1-7648-93CA-2072803E482A}"/>
              </a:ext>
            </a:extLst>
          </p:cNvPr>
          <p:cNvSpPr>
            <a:spLocks noChangeAspect="1"/>
          </p:cNvSpPr>
          <p:nvPr/>
        </p:nvSpPr>
        <p:spPr>
          <a:xfrm>
            <a:off x="1952448" y="2379223"/>
            <a:ext cx="640080" cy="640080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78D4B544-647B-F64A-AF02-936E866F08F3}"/>
              </a:ext>
            </a:extLst>
          </p:cNvPr>
          <p:cNvSpPr>
            <a:spLocks noChangeAspect="1"/>
          </p:cNvSpPr>
          <p:nvPr/>
        </p:nvSpPr>
        <p:spPr>
          <a:xfrm>
            <a:off x="2605821" y="2379223"/>
            <a:ext cx="640080" cy="640080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9D5C7206-84A3-8845-BCE2-BA41B08498EA}"/>
              </a:ext>
            </a:extLst>
          </p:cNvPr>
          <p:cNvSpPr>
            <a:spLocks noChangeAspect="1"/>
          </p:cNvSpPr>
          <p:nvPr/>
        </p:nvSpPr>
        <p:spPr>
          <a:xfrm>
            <a:off x="3253750" y="1745804"/>
            <a:ext cx="640080" cy="640080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531F23C8-C049-234F-8347-A77114F63C70}"/>
              </a:ext>
            </a:extLst>
          </p:cNvPr>
          <p:cNvSpPr>
            <a:spLocks noChangeAspect="1"/>
          </p:cNvSpPr>
          <p:nvPr/>
        </p:nvSpPr>
        <p:spPr>
          <a:xfrm>
            <a:off x="3904606" y="1745804"/>
            <a:ext cx="640080" cy="640080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B6E911DD-95AB-1648-9A06-DEB90F9FCAD8}"/>
              </a:ext>
            </a:extLst>
          </p:cNvPr>
          <p:cNvSpPr>
            <a:spLocks noChangeAspect="1"/>
          </p:cNvSpPr>
          <p:nvPr/>
        </p:nvSpPr>
        <p:spPr>
          <a:xfrm>
            <a:off x="4548917" y="1745804"/>
            <a:ext cx="640080" cy="640080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A3E61D27-BACA-0F42-AEA1-6EA1403FF8F1}"/>
              </a:ext>
            </a:extLst>
          </p:cNvPr>
          <p:cNvSpPr>
            <a:spLocks noChangeAspect="1"/>
          </p:cNvSpPr>
          <p:nvPr/>
        </p:nvSpPr>
        <p:spPr>
          <a:xfrm>
            <a:off x="5187098" y="1745804"/>
            <a:ext cx="640080" cy="640080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DBDEA114-7026-2C4B-9E5C-0FD0B5E89BEF}"/>
              </a:ext>
            </a:extLst>
          </p:cNvPr>
          <p:cNvSpPr>
            <a:spLocks noChangeAspect="1"/>
          </p:cNvSpPr>
          <p:nvPr/>
        </p:nvSpPr>
        <p:spPr>
          <a:xfrm>
            <a:off x="4548917" y="2379223"/>
            <a:ext cx="640080" cy="640080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DC7E6A82-13D3-394F-9919-979C56D4B98A}"/>
              </a:ext>
            </a:extLst>
          </p:cNvPr>
          <p:cNvSpPr>
            <a:spLocks noChangeAspect="1"/>
          </p:cNvSpPr>
          <p:nvPr/>
        </p:nvSpPr>
        <p:spPr>
          <a:xfrm>
            <a:off x="5187098" y="2379223"/>
            <a:ext cx="640080" cy="640080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0F866653-B96A-A34D-9EE2-8B8FE4651513}"/>
              </a:ext>
            </a:extLst>
          </p:cNvPr>
          <p:cNvSpPr>
            <a:spLocks noChangeAspect="1"/>
          </p:cNvSpPr>
          <p:nvPr/>
        </p:nvSpPr>
        <p:spPr>
          <a:xfrm>
            <a:off x="4548917" y="3014662"/>
            <a:ext cx="640080" cy="640080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DDDC41B5-BA46-154F-A78A-49051837D498}"/>
              </a:ext>
            </a:extLst>
          </p:cNvPr>
          <p:cNvSpPr>
            <a:spLocks noChangeAspect="1"/>
          </p:cNvSpPr>
          <p:nvPr/>
        </p:nvSpPr>
        <p:spPr>
          <a:xfrm>
            <a:off x="5187098" y="3014662"/>
            <a:ext cx="640080" cy="640080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CE59B909-75DA-1B43-8F30-43551B9E61BA}"/>
              </a:ext>
            </a:extLst>
          </p:cNvPr>
          <p:cNvSpPr>
            <a:spLocks noChangeAspect="1"/>
          </p:cNvSpPr>
          <p:nvPr/>
        </p:nvSpPr>
        <p:spPr>
          <a:xfrm>
            <a:off x="5187098" y="4281490"/>
            <a:ext cx="640080" cy="640080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630846C7-3E9C-0241-A983-A19464DA6410}"/>
              </a:ext>
            </a:extLst>
          </p:cNvPr>
          <p:cNvSpPr>
            <a:spLocks noChangeAspect="1"/>
          </p:cNvSpPr>
          <p:nvPr/>
        </p:nvSpPr>
        <p:spPr>
          <a:xfrm>
            <a:off x="5187098" y="3662369"/>
            <a:ext cx="640080" cy="640080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9F004B08-3746-4E49-BFBC-B297B8CEEBC3}"/>
              </a:ext>
            </a:extLst>
          </p:cNvPr>
          <p:cNvSpPr>
            <a:spLocks noChangeAspect="1"/>
          </p:cNvSpPr>
          <p:nvPr/>
        </p:nvSpPr>
        <p:spPr>
          <a:xfrm>
            <a:off x="5187098" y="5554953"/>
            <a:ext cx="640080" cy="640080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81F45115-E2FE-8646-BD49-41CC6AAFD704}"/>
              </a:ext>
            </a:extLst>
          </p:cNvPr>
          <p:cNvSpPr>
            <a:spLocks noChangeAspect="1"/>
          </p:cNvSpPr>
          <p:nvPr/>
        </p:nvSpPr>
        <p:spPr>
          <a:xfrm>
            <a:off x="5187098" y="4922178"/>
            <a:ext cx="640080" cy="640080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8822E0AF-192A-EC4D-8B5D-39316D2420A6}"/>
              </a:ext>
            </a:extLst>
          </p:cNvPr>
          <p:cNvSpPr>
            <a:spLocks noChangeAspect="1"/>
          </p:cNvSpPr>
          <p:nvPr/>
        </p:nvSpPr>
        <p:spPr>
          <a:xfrm>
            <a:off x="1317435" y="5554953"/>
            <a:ext cx="640080" cy="640080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808F83F4-A7BF-C341-BB5A-83867EB472B1}"/>
              </a:ext>
            </a:extLst>
          </p:cNvPr>
          <p:cNvSpPr>
            <a:spLocks noChangeAspect="1"/>
          </p:cNvSpPr>
          <p:nvPr/>
        </p:nvSpPr>
        <p:spPr>
          <a:xfrm>
            <a:off x="1952448" y="5554953"/>
            <a:ext cx="640080" cy="640080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F0BEBB29-B2E0-2A4A-86CC-47304CF8BF65}"/>
              </a:ext>
            </a:extLst>
          </p:cNvPr>
          <p:cNvSpPr>
            <a:spLocks noChangeAspect="1"/>
          </p:cNvSpPr>
          <p:nvPr/>
        </p:nvSpPr>
        <p:spPr>
          <a:xfrm>
            <a:off x="3253750" y="5554953"/>
            <a:ext cx="640080" cy="640080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2424965F-B388-B343-8F39-CF2DCF203E20}"/>
              </a:ext>
            </a:extLst>
          </p:cNvPr>
          <p:cNvSpPr>
            <a:spLocks noChangeAspect="1"/>
          </p:cNvSpPr>
          <p:nvPr/>
        </p:nvSpPr>
        <p:spPr>
          <a:xfrm>
            <a:off x="2608943" y="4922178"/>
            <a:ext cx="640080" cy="640080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2CE7C56B-059A-DC46-ADF0-361BB76AD744}"/>
              </a:ext>
            </a:extLst>
          </p:cNvPr>
          <p:cNvSpPr>
            <a:spLocks noChangeAspect="1"/>
          </p:cNvSpPr>
          <p:nvPr/>
        </p:nvSpPr>
        <p:spPr>
          <a:xfrm>
            <a:off x="3904606" y="4922178"/>
            <a:ext cx="640080" cy="640080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36335210-C196-754E-BDA0-4CDEE905A13E}"/>
              </a:ext>
            </a:extLst>
          </p:cNvPr>
          <p:cNvSpPr>
            <a:spLocks noChangeAspect="1"/>
          </p:cNvSpPr>
          <p:nvPr/>
        </p:nvSpPr>
        <p:spPr>
          <a:xfrm>
            <a:off x="4548917" y="4922178"/>
            <a:ext cx="640080" cy="640080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14CAB905-BF7C-3745-A317-77DE34DB733F}"/>
              </a:ext>
            </a:extLst>
          </p:cNvPr>
          <p:cNvSpPr>
            <a:spLocks noChangeAspect="1"/>
          </p:cNvSpPr>
          <p:nvPr/>
        </p:nvSpPr>
        <p:spPr>
          <a:xfrm>
            <a:off x="2605143" y="5554953"/>
            <a:ext cx="640080" cy="640080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6AF10A39-5DD8-2E43-9800-D9F3B4CFEDAF}"/>
              </a:ext>
            </a:extLst>
          </p:cNvPr>
          <p:cNvSpPr>
            <a:spLocks noChangeAspect="1"/>
          </p:cNvSpPr>
          <p:nvPr/>
        </p:nvSpPr>
        <p:spPr>
          <a:xfrm>
            <a:off x="3253750" y="4922178"/>
            <a:ext cx="640080" cy="640080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AE5579F9-64B6-AB4D-B2DC-99A38B073ECE}"/>
              </a:ext>
            </a:extLst>
          </p:cNvPr>
          <p:cNvSpPr>
            <a:spLocks noChangeAspect="1"/>
          </p:cNvSpPr>
          <p:nvPr/>
        </p:nvSpPr>
        <p:spPr>
          <a:xfrm>
            <a:off x="1317435" y="4922178"/>
            <a:ext cx="640080" cy="640080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168B63DF-2C99-9E4C-8E31-73F7A44B5EC5}"/>
              </a:ext>
            </a:extLst>
          </p:cNvPr>
          <p:cNvSpPr>
            <a:spLocks noChangeAspect="1"/>
          </p:cNvSpPr>
          <p:nvPr/>
        </p:nvSpPr>
        <p:spPr>
          <a:xfrm>
            <a:off x="1952448" y="4922178"/>
            <a:ext cx="640080" cy="640080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2D04647D-3A67-DE4A-AC0C-E22437ACC4F7}"/>
              </a:ext>
            </a:extLst>
          </p:cNvPr>
          <p:cNvSpPr>
            <a:spLocks noChangeAspect="1"/>
          </p:cNvSpPr>
          <p:nvPr/>
        </p:nvSpPr>
        <p:spPr>
          <a:xfrm>
            <a:off x="1317435" y="4281490"/>
            <a:ext cx="640080" cy="640080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0CC93FCC-0802-0B41-A1CA-BE5CE7D40F9E}"/>
              </a:ext>
            </a:extLst>
          </p:cNvPr>
          <p:cNvSpPr>
            <a:spLocks noChangeAspect="1"/>
          </p:cNvSpPr>
          <p:nvPr/>
        </p:nvSpPr>
        <p:spPr>
          <a:xfrm>
            <a:off x="1317435" y="3662369"/>
            <a:ext cx="640080" cy="640080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3A5D3206-8EA0-D544-90FA-B248BCD3DE82}"/>
              </a:ext>
            </a:extLst>
          </p:cNvPr>
          <p:cNvSpPr>
            <a:spLocks noChangeAspect="1"/>
          </p:cNvSpPr>
          <p:nvPr/>
        </p:nvSpPr>
        <p:spPr>
          <a:xfrm>
            <a:off x="1952448" y="4281490"/>
            <a:ext cx="640080" cy="640080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28614C22-27B4-6D4C-B8F5-6C64FF1EE07E}"/>
              </a:ext>
            </a:extLst>
          </p:cNvPr>
          <p:cNvSpPr>
            <a:spLocks noChangeAspect="1"/>
          </p:cNvSpPr>
          <p:nvPr/>
        </p:nvSpPr>
        <p:spPr>
          <a:xfrm>
            <a:off x="1952448" y="3662369"/>
            <a:ext cx="640080" cy="640080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0C7C8FDC-779E-8A4A-9D41-4D28AD4995CB}"/>
              </a:ext>
            </a:extLst>
          </p:cNvPr>
          <p:cNvSpPr>
            <a:spLocks noChangeAspect="1"/>
          </p:cNvSpPr>
          <p:nvPr/>
        </p:nvSpPr>
        <p:spPr>
          <a:xfrm>
            <a:off x="2605821" y="4281490"/>
            <a:ext cx="640080" cy="640080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ECDD9BE8-168E-2C44-82F1-744773C46AA2}"/>
              </a:ext>
            </a:extLst>
          </p:cNvPr>
          <p:cNvSpPr>
            <a:spLocks noChangeAspect="1"/>
          </p:cNvSpPr>
          <p:nvPr/>
        </p:nvSpPr>
        <p:spPr>
          <a:xfrm>
            <a:off x="2605821" y="3662369"/>
            <a:ext cx="640080" cy="640080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38F9BE8E-187C-9E45-B4CC-D12520516182}"/>
              </a:ext>
            </a:extLst>
          </p:cNvPr>
          <p:cNvSpPr>
            <a:spLocks noChangeAspect="1"/>
          </p:cNvSpPr>
          <p:nvPr/>
        </p:nvSpPr>
        <p:spPr>
          <a:xfrm>
            <a:off x="4548917" y="4281490"/>
            <a:ext cx="640080" cy="640080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2F7358B8-ABB5-464F-9DBD-D1D5837C7267}"/>
              </a:ext>
            </a:extLst>
          </p:cNvPr>
          <p:cNvSpPr>
            <a:spLocks noChangeAspect="1"/>
          </p:cNvSpPr>
          <p:nvPr/>
        </p:nvSpPr>
        <p:spPr>
          <a:xfrm>
            <a:off x="4548917" y="3662369"/>
            <a:ext cx="640080" cy="640080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13746039-4048-D44F-A2C6-1F8B9DA3318E}"/>
              </a:ext>
            </a:extLst>
          </p:cNvPr>
          <p:cNvSpPr>
            <a:spLocks noChangeAspect="1"/>
          </p:cNvSpPr>
          <p:nvPr/>
        </p:nvSpPr>
        <p:spPr>
          <a:xfrm>
            <a:off x="3904606" y="2379223"/>
            <a:ext cx="640080" cy="640080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F01EEB05-947A-6649-A384-063F73569AC3}"/>
              </a:ext>
            </a:extLst>
          </p:cNvPr>
          <p:cNvSpPr>
            <a:spLocks noChangeAspect="1"/>
          </p:cNvSpPr>
          <p:nvPr/>
        </p:nvSpPr>
        <p:spPr>
          <a:xfrm>
            <a:off x="3253750" y="2379223"/>
            <a:ext cx="640080" cy="640080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985EC71B-95CB-FC4B-94D4-049CDB807934}"/>
              </a:ext>
            </a:extLst>
          </p:cNvPr>
          <p:cNvSpPr>
            <a:spLocks noChangeAspect="1"/>
          </p:cNvSpPr>
          <p:nvPr/>
        </p:nvSpPr>
        <p:spPr>
          <a:xfrm>
            <a:off x="3904606" y="3662369"/>
            <a:ext cx="640080" cy="640080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121666CC-5B8D-B34A-89B4-D3F9633DDFA1}"/>
              </a:ext>
            </a:extLst>
          </p:cNvPr>
          <p:cNvSpPr>
            <a:spLocks noChangeAspect="1"/>
          </p:cNvSpPr>
          <p:nvPr/>
        </p:nvSpPr>
        <p:spPr>
          <a:xfrm>
            <a:off x="3253750" y="3662369"/>
            <a:ext cx="640080" cy="640080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514A5EB0-B877-A44F-9E3D-3903E6068EE1}"/>
              </a:ext>
            </a:extLst>
          </p:cNvPr>
          <p:cNvSpPr>
            <a:spLocks noChangeAspect="1"/>
          </p:cNvSpPr>
          <p:nvPr/>
        </p:nvSpPr>
        <p:spPr>
          <a:xfrm>
            <a:off x="3253750" y="4281490"/>
            <a:ext cx="640080" cy="640080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AC09C025-D7FD-A44D-874F-74D508791F08}"/>
              </a:ext>
            </a:extLst>
          </p:cNvPr>
          <p:cNvSpPr>
            <a:spLocks noChangeAspect="1"/>
          </p:cNvSpPr>
          <p:nvPr/>
        </p:nvSpPr>
        <p:spPr>
          <a:xfrm>
            <a:off x="3904606" y="4281490"/>
            <a:ext cx="640080" cy="640080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3860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1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Manferdelli</dc:creator>
  <cp:lastModifiedBy>John Manferdelli</cp:lastModifiedBy>
  <cp:revision>24</cp:revision>
  <dcterms:created xsi:type="dcterms:W3CDTF">2021-05-31T17:31:49Z</dcterms:created>
  <dcterms:modified xsi:type="dcterms:W3CDTF">2021-05-31T19:29:28Z</dcterms:modified>
</cp:coreProperties>
</file>