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2"/>
  </p:notesMasterIdLst>
  <p:handoutMasterIdLst>
    <p:handoutMasterId r:id="rId73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82" r:id="rId37"/>
    <p:sldId id="3549" r:id="rId38"/>
    <p:sldId id="3550" r:id="rId39"/>
    <p:sldId id="3551" r:id="rId40"/>
    <p:sldId id="3547" r:id="rId41"/>
    <p:sldId id="3543" r:id="rId42"/>
    <p:sldId id="3558" r:id="rId43"/>
    <p:sldId id="3447" r:id="rId44"/>
    <p:sldId id="3424" r:id="rId45"/>
    <p:sldId id="3554" r:id="rId46"/>
    <p:sldId id="3555" r:id="rId47"/>
    <p:sldId id="3556" r:id="rId48"/>
    <p:sldId id="3557" r:id="rId49"/>
    <p:sldId id="3552" r:id="rId50"/>
    <p:sldId id="3553" r:id="rId51"/>
    <p:sldId id="3568" r:id="rId52"/>
    <p:sldId id="3570" r:id="rId53"/>
    <p:sldId id="3574" r:id="rId54"/>
    <p:sldId id="3579" r:id="rId55"/>
    <p:sldId id="3580" r:id="rId56"/>
    <p:sldId id="3457" r:id="rId57"/>
    <p:sldId id="3173" r:id="rId58"/>
    <p:sldId id="3528" r:id="rId59"/>
    <p:sldId id="3529" r:id="rId60"/>
    <p:sldId id="3530" r:id="rId61"/>
    <p:sldId id="3531" r:id="rId62"/>
    <p:sldId id="3532" r:id="rId63"/>
    <p:sldId id="3533" r:id="rId64"/>
    <p:sldId id="3534" r:id="rId65"/>
    <p:sldId id="3535" r:id="rId66"/>
    <p:sldId id="3536" r:id="rId67"/>
    <p:sldId id="3537" r:id="rId68"/>
    <p:sldId id="3538" r:id="rId69"/>
    <p:sldId id="3577" r:id="rId70"/>
    <p:sldId id="3578" r:id="rId71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8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Encryption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</p:spPr>
            <p:txBody>
              <a:bodyPr/>
              <a:lstStyle/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18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448790"/>
                <a:ext cx="4572000" cy="914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 marL="400050"/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748" y="2895600"/>
                <a:ext cx="3881252" cy="2667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b="0" kern="0" dirty="0">
                  <a:sym typeface="Symbol" pitchFamily="18" charset="2"/>
                </a:endParaRP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b="0" kern="0" dirty="0">
                    <a:sym typeface="Symbol" pitchFamily="18" charset="2"/>
                  </a:rPr>
                  <a:t>)</a:t>
                </a:r>
              </a:p>
              <a:p>
                <a:pPr marL="400050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</m:oMath>
                </a14:m>
                <a:endParaRPr lang="en-US" sz="1800" b="0" kern="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864DBB5A-31C3-1F2C-A22A-DF9262455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2971800"/>
                <a:ext cx="4262252" cy="2667000"/>
              </a:xfrm>
              <a:prstGeom prst="rect">
                <a:avLst/>
              </a:prstGeom>
              <a:blipFill>
                <a:blip r:embed="rId4"/>
                <a:stretch>
                  <a:fillRect b="-75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8859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we’ll use linear cryptanalysis to break Feal-4.</a:t>
                </a:r>
              </a:p>
              <a:p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(next slide) that the following linear constraints hold with probability 1.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5,21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742950" lvl="2" indent="-3429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342900" lvl="1" indent="-342900">
                  <a:buFontTx/>
                  <a:buChar char="•"/>
                </a:pPr>
                <a:endParaRPr lang="en-US" sz="1800" kern="0" dirty="0">
                  <a:sym typeface="Symbol" pitchFamily="18" charset="2"/>
                </a:endParaRPr>
              </a:p>
              <a:p>
                <a:endParaRPr lang="en-US" sz="18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20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905000"/>
                <a:ext cx="8153399" cy="3733800"/>
              </a:xfrm>
              <a:prstGeom prst="rect">
                <a:avLst/>
              </a:prstGeom>
              <a:blipFill>
                <a:blip r:embed="rId2"/>
                <a:stretch>
                  <a:fillRect l="-621" t="-10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original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4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304801" y="990600"/>
            <a:ext cx="4038600" cy="5257800"/>
            <a:chOff x="304800" y="990600"/>
            <a:chExt cx="4648641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133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L </a:t>
              </a:r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00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29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191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04800" y="1828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9462" y="18288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9462" y="2907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9462" y="4812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304800" y="556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838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0" y="418802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3000" y="792479"/>
            <a:ext cx="3886197" cy="5455899"/>
            <a:chOff x="4800600" y="792480"/>
            <a:chExt cx="419100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7830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29101" y="5562600"/>
              <a:ext cx="77207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</a:rPr>
                <a:t> C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8498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6786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8404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55262" y="155448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55262" y="2556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55262" y="36235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55262" y="4461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34400" y="4964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75078</TotalTime>
  <Words>9940</Words>
  <Application>Microsoft Macintosh PowerPoint</Application>
  <PresentationFormat>Letter Paper (8.5x11 in)</PresentationFormat>
  <Paragraphs>1650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Encryption Equations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4125</cp:revision>
  <cp:lastPrinted>2023-11-04T03:22:12Z</cp:lastPrinted>
  <dcterms:created xsi:type="dcterms:W3CDTF">2013-02-11T03:53:24Z</dcterms:created>
  <dcterms:modified xsi:type="dcterms:W3CDTF">2023-11-05T22:47:16Z</dcterms:modified>
</cp:coreProperties>
</file>