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8" r:id="rId2"/>
    <p:sldId id="266" r:id="rId3"/>
    <p:sldId id="258" r:id="rId4"/>
    <p:sldId id="264" r:id="rId5"/>
    <p:sldId id="265" r:id="rId6"/>
    <p:sldId id="283" r:id="rId7"/>
    <p:sldId id="267" r:id="rId8"/>
    <p:sldId id="269" r:id="rId9"/>
    <p:sldId id="270" r:id="rId10"/>
    <p:sldId id="271" r:id="rId11"/>
    <p:sldId id="272" r:id="rId12"/>
    <p:sldId id="273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 Manferdelli" initials="JM" lastIdx="1" clrIdx="0">
    <p:extLst>
      <p:ext uri="{19B8F6BF-5375-455C-9EA6-DF929625EA0E}">
        <p15:presenceInfo xmlns:p15="http://schemas.microsoft.com/office/powerpoint/2012/main" userId="9f62ddb27e3fd29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055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76E30-4BED-214E-B204-64C8F96DD19D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4BFE28-18B5-E24C-B1AA-7E3E8704A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64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5118D-99DB-6145-9613-93F719A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09A66-7A4A-EF4D-B5FE-D70F9B719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4191D-0909-A74B-B234-973F5378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7195B-79CB-A440-A967-4F5F4E7BD04A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E962-B5B8-AD48-B302-893DCE19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A71BA-1CBF-A64E-A684-75675A51E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B7E95-0C10-2D4C-9358-9D9D4EEB0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3A070-DC37-1542-9DAF-9A1087C98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4417-A7A3-1C4F-9B8D-041809C49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DC2A2-0B52-B948-9965-693EED835884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474E8-F615-6049-A7FC-CADCBD02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1EFB1-0BCE-7C4A-B292-E4D270FA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7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C4891-7628-744A-A238-D9F48D1CA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E855-F810-F345-BDAE-1D9850799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FAC41-F53A-C645-897F-961F04200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67CFB-ED3E-244A-9D4C-213DEB71B89A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05A9C-71A2-C64C-B5FA-9CD27FD8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8118-08CA-1440-B395-61F45D3A2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3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320A5-F648-5749-96C8-800710A05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FD843-2FB6-1342-80BA-57155C4FA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B2036-AF89-4B46-8C3F-099A722E9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664E3-54C7-A94B-83E8-BFFF6E5A12E6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17E66-C223-E747-94AD-AB8FA4B58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F029-2B3B-6445-BB7C-D4C6882D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5AA8-6EA4-C549-BFD6-A819E30D5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BF245-8055-F240-966F-2ADDDFB49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CD73-BAB6-3E4F-A792-DD372249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1938-1E7F-2D4A-97D2-725CCAB8CB95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865A1-2C38-5D48-9603-04EE6E2A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34552-9FFB-B543-B571-802B6BA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5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3F30E-EC45-6D4B-AE39-897F891C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FE53-7923-DB42-84D3-66579B0E4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E30A1-DBE5-B844-B9FC-BCB4071A4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A24099-865B-AC46-A568-296463EA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1A9D5-AE83-8441-A03F-62D4494074E4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9FF75-9885-F54E-8DC5-AB0F1FF4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81B51-9FC2-C34D-885D-D6B4C51B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2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B7E2C-90EB-0846-9419-80DA173A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3E3D5-4C5A-B74F-B65C-204E66246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25680-5713-3D4F-8095-87438AC17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CFEC7-04FF-3745-B943-49B8E34F7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82082-8B39-0242-90DC-45154617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AE886C-B127-BE4C-A6FB-32CCBA9CD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958E2-0587-AA47-9A57-85F5D07D4EBB}" type="datetime1">
              <a:rPr lang="en-US" smtClean="0"/>
              <a:t>2/12/23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5CB27-1101-8A4D-84E3-229B4120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A13D9-CA82-3245-AB3A-D07D97F0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8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6F6B-BAD2-514E-B7FE-AB5FE3AF1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433B7-8723-1047-9351-83538DCCA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1619-0ABF-684F-A071-BD625CD068B2}" type="datetime1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B833F-104E-9E45-86C6-503335F77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D9F16-1314-0043-B7B9-76920F476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4361A-1AA6-074A-95DF-A4BADF787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713D8-4677-9143-B5B9-99FC32431897}" type="datetime1">
              <a:rPr lang="en-US" smtClean="0"/>
              <a:t>2/12/23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A30E6-69A3-0E4F-895A-5F1CB17C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2FED9-9D54-1144-A104-FF3C28B5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9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AD2C-3AD5-204C-A3DE-43B3A257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C8F3-CC03-0849-AA4C-926DE942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467B4-2B11-5547-B967-CBAB6FC65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AB686-180E-F944-87F1-4937BCA0E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1D70-73EA-B345-94F7-E0D06BF9EE09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101C2-38DB-F244-A315-C1A6C094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40CB7-613D-C84C-B328-1D67DED5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5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2354-60EB-C242-B205-5D1A5E8AE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94CB4-5B4C-694C-BF46-42D2E6B031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115E9-679F-1C47-AEAF-E6D27158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364B-6602-E94F-9A9D-2E164BBD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5C40B-3628-CA42-BD4C-7CAC456555F9}" type="datetime1">
              <a:rPr lang="en-US" smtClean="0"/>
              <a:t>2/12/23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4BC15-08C7-C940-8FBD-1F5DAD57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7F373-BB27-A44A-B71C-CC5E4D8D5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87E2F2-799B-D045-8FC3-89B5E5F7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4FDF1-3045-0E48-AD71-28DDEE9F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B231-4EF3-6847-8F5D-9BB7228866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F9588-AC14-104B-AA5B-30DDB522F317}" type="datetime1">
              <a:rPr lang="en-US" smtClean="0"/>
              <a:t>2/12/23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76FB2-641E-0D4B-9053-6A1041F79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3DAD8-937A-8B40-B922-5907673F7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45C8B-C249-5A4A-8003-01D120A6F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9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3763"/>
            <a:ext cx="11694226" cy="1118539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8056525" y="3246142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6718793" y="1993078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8913353" y="4187638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8913353" y="1993078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6718793" y="4204571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6718793" y="2006048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7B31F-990A-D04A-9EF7-CCDAC22657D5}"/>
              </a:ext>
            </a:extLst>
          </p:cNvPr>
          <p:cNvSpPr txBox="1"/>
          <p:nvPr/>
        </p:nvSpPr>
        <p:spPr>
          <a:xfrm>
            <a:off x="7558687" y="2157945"/>
            <a:ext cx="179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7BF2-D563-1E49-9376-38B2832B6296}"/>
              </a:ext>
            </a:extLst>
          </p:cNvPr>
          <p:cNvSpPr txBox="1"/>
          <p:nvPr/>
        </p:nvSpPr>
        <p:spPr>
          <a:xfrm>
            <a:off x="9270721" y="3552087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Right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3763B-A8EC-BC46-81E7-A856A41AB28D}"/>
              </a:ext>
            </a:extLst>
          </p:cNvPr>
          <p:cNvSpPr txBox="1"/>
          <p:nvPr/>
        </p:nvSpPr>
        <p:spPr>
          <a:xfrm flipH="1">
            <a:off x="7014124" y="4184130"/>
            <a:ext cx="189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Bottom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B5797-1873-5642-BDFD-89EBCF0D6647}"/>
              </a:ext>
            </a:extLst>
          </p:cNvPr>
          <p:cNvSpPr txBox="1"/>
          <p:nvPr/>
        </p:nvSpPr>
        <p:spPr>
          <a:xfrm>
            <a:off x="6681077" y="3204866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Left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8D7B9-6CC5-FE4B-AB1B-B54D8B286982}"/>
              </a:ext>
            </a:extLst>
          </p:cNvPr>
          <p:cNvSpPr txBox="1"/>
          <p:nvPr/>
        </p:nvSpPr>
        <p:spPr>
          <a:xfrm>
            <a:off x="9270721" y="2708525"/>
            <a:ext cx="1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0292C-DF12-A846-9947-EFA69EA0DCFD}"/>
              </a:ext>
            </a:extLst>
          </p:cNvPr>
          <p:cNvSpPr txBox="1"/>
          <p:nvPr/>
        </p:nvSpPr>
        <p:spPr>
          <a:xfrm>
            <a:off x="8537958" y="3855741"/>
            <a:ext cx="1666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866899" y="2327564"/>
            <a:ext cx="2814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Rubik cube labels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234A-2FB8-3D40-97FD-F853C21DA33E}"/>
              </a:ext>
            </a:extLst>
          </p:cNvPr>
          <p:cNvSpPr txBox="1"/>
          <p:nvPr/>
        </p:nvSpPr>
        <p:spPr>
          <a:xfrm>
            <a:off x="1773552" y="2650868"/>
            <a:ext cx="136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(R)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63FF95-727A-0A4E-A134-E0C7159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5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10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56840" y="3033077"/>
            <a:ext cx="301752" cy="26774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40142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57180" y="15381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752894" y="233740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5"/>
            <a:ext cx="310608" cy="54628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63986" y="454164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75116" y="396816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4976738" y="477579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05770" y="474094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</p:cNvCxnSpPr>
          <p:nvPr/>
        </p:nvCxnSpPr>
        <p:spPr>
          <a:xfrm flipV="1">
            <a:off x="8087199" y="4914479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999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11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70556" y="30265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51865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60384" y="152148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</p:cNvCxnSpPr>
          <p:nvPr/>
        </p:nvCxnSpPr>
        <p:spPr>
          <a:xfrm flipV="1">
            <a:off x="1744531" y="2297547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4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75709" y="456509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84228" y="395987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</p:cNvCxnSpPr>
          <p:nvPr/>
        </p:nvCxnSpPr>
        <p:spPr>
          <a:xfrm flipV="1">
            <a:off x="4942638" y="475035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29216" y="4729218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</p:cNvCxnSpPr>
          <p:nvPr/>
        </p:nvCxnSpPr>
        <p:spPr>
          <a:xfrm flipV="1">
            <a:off x="8101795" y="491243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285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" y="1508587"/>
            <a:ext cx="11851341" cy="52128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(2a564)(79b38), (254a6)(7b893), (26a45)(7398b),(465a2)(83b97),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        (1)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(1487a)(563c9), (18a47)(5396c), (174a8)(5c693),(a7841)(9c365),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219a876534cb            (12)(39)(4a)(58)(67)(</a:t>
            </a:r>
            <a:r>
              <a:rPr lang="en-US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(846bc)(21597), (86c4b)(25719), (8b4c6)(29175), (cb648)(79512),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3478bc12569a            (137)(248)(5b9)(6ca)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(5a7cb)(36128), (57bac)(31862), (5cab7)(32681), (bc7a5)(82163),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435621cb78a9            (146)(235)(7c9)(8ba)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(1a9b6)(427c3), (196ab)(4732c), (1ba69)(4c237), (6b9a1)(3c724),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51369b247ac8            (15972)(46bc8)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(15b34)(2a9c8),(1b453)(298ac), (1354b)(2ca89), (43b51)(8c9a2),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6184b3a295c7            (16382)(5bc7a)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/>
            </a:br>
            <a:endParaRPr lang="en-US" dirty="0"/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7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0" y="1326024"/>
            <a:ext cx="11851341" cy="52128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2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(15b34)(2a9c8),(1b453)(298ac), (1354b)(2ca89), (43b51)(8c9a2),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7ab98c154236            (17)(2a)(3b)(49)(58)(6c)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(1a9b6)(427c3), (196ab)(4732c), (1ba69)(4c237), (6b9a1)(3c724),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82973c1a64b5            (18a47)(396c5)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(5a7cb)(36128), (57bac)(31862), (5cab7)(32681), (bc7a5)(82163),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9c275a386b14            (196ab)(2c473)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(846bc)(21597), (86c4b)(25719), (8b4c6)(29175), (cb648)(79512),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a1b5794682c3            (1a2)(3bc)(457)(698)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(1487a)(563c9), (18a47)(5396c), (174a8)(5c693),(a7841)(9c365),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b6839c14a572            (1b7)(26c)(384)(59a)</a:t>
            </a:r>
          </a:p>
          <a:p>
            <a:pPr marL="0" indent="0">
              <a:spcBef>
                <a:spcPts val="200"/>
              </a:spcBef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123456789abc    Multiplier: (2a564)(79b38), (254a6)(7b893), (26a45)(7398b),(465a2)(83b97), 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c7593b2a4861            (1c)(27)(35)(6b)(49)(8a)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26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379" y="1143462"/>
            <a:ext cx="11595323" cy="52128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(2a564)(79b38)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(254a6)(7b893)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(26a45)(7398b)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(465a2)(83b97)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(1487a)(563c9) = (124)(357)(6a8)(9cb)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(18a47)(5396c) = (28361)(5a7cb)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(174a8)(5c693 = (12795)(48cb6)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(12)(39)(4a)(58)(67)(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(a7841)(9c365) = (12a)(3cb)(475)(689)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  (846bc)(21597) = (13268)(5cab7)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(86c4b)(25719) = (13)(2b)(46)(58)(79)(ac)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(8b4c6)(29175) = (1354b)(2ca89)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(137)(248)(5b9)(6ca) (cb648)(79512) = (139)(287)(4ca)(56b)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4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494191"/>
            <a:ext cx="11595323" cy="5212888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(5a7cb)(36128) = (14)(26)(3a)(58)(7b)(9c)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(57bac)(31862) = (142)(375)(68a)(9bc)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(5cab7)(32681) = (1487a)(3c956)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(146)(235)(7c9)(8ba) (bc7a5)(82163) = (143b5)(28c9a)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(1a9b6)(427c3) = (2a564)(79b38)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(196ab)(4732c) = (1a5)(296)(38c)(47b)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(1ba69)(4c237) = (19)(2b)(38)(4c)(5a)(67)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(16382)(5bc7a) (6b9a1)(3c724) = (1b7)(26c)(384)(59a)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 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(1a9b6)(427c3) = (15b34)(2a9c8)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(196ab)(4732c) = (156)(293)(4ab)(7c8)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(1ba69)(4c237) =a(15)(2b)(37)(49)(6a)(8c)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(15972)(46bc8) (6b9a1)(3c724) = (15a)(269)(3c8)(467)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20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37129"/>
            <a:ext cx="11898959" cy="546995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(15b34)(2a9c8) = (17529)(4c68b)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(1b453)(298ac) = (17b)(2c6)(348)(5a9)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(1354b)(2ca89) = (173)(284)(59b)(6ac)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(17)(2a)(3b)(49)(58)(6c) (43b51)(8c9a2) = (174a8)(35c69)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(1a9b6)(427c3) = (189)(27a)(3b6)(4c5)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(196ab)(4732c) = (18b)(2c5)(364)(79a)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(1ba69)(4c237) = (18623)(57bac)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(18a47)(396c5) (6b9a1)(3c724) = (18)(24)(3a)(5c)(67)(b9)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(5a7cb)(36128) = (19)(2b)(38)(4c)(5a)(67)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(57bac)(31862) = (19257)(4b86c)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(5cab7)(32681) = (198)(2a7)(36b)(45c)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(196ab)(2c473) (bc7a5)(82163) = (193)(278)(4ac)(5b6)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27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Dodecahedron Element List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55059"/>
            <a:ext cx="11595323" cy="545202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(846bc)(21597) = (1a)(25)(3c)(49)(67)(8b)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(86c4b)(25719) = (1a5)(296)(38c)(47b)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(8b4c6)(29175) = (1a9b6)(27c34)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(1a2)(3bc)(457)(698) (cb648)(79512) = (1a784)(3659c)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(1487a)(563c9) = (1ba69)(2374c)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(18a47)(5396c) = (1b)(2c)(3a)(49)(56)(78)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(174a8)(5c693) = (1b453)(298ac)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(1b7)(26c)(384)(59a) (a7841)(9c365) = (1b8)(25c)(346)(7a9)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(2a564)(79b38) = (1c)(29)(36)(4b)(58)(7a)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(254a6)(7b893) = (1c)(2b)(34)(57)(68)(9a)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(26a45)(7398b) = (1c)(23)(48)(59)(67)(ab)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(1c)(27)(35)(6b)(49)(8a) (465a2)(83b97) = (1c)(28)(3a)(47)(5b)(69)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27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Tetrahedron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18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685796" y="270042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1270854" y="13167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138732" y="135993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</p:cNvCxnSpPr>
          <p:nvPr/>
        </p:nvCxnSpPr>
        <p:spPr>
          <a:xfrm>
            <a:off x="1738634" y="809968"/>
            <a:ext cx="478693" cy="261903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</p:cNvCxnSpPr>
          <p:nvPr/>
        </p:nvCxnSpPr>
        <p:spPr>
          <a:xfrm>
            <a:off x="1729880" y="809968"/>
            <a:ext cx="1764006" cy="1632773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</p:cNvCxnSpPr>
          <p:nvPr/>
        </p:nvCxnSpPr>
        <p:spPr>
          <a:xfrm flipV="1">
            <a:off x="298217" y="809969"/>
            <a:ext cx="1431663" cy="179035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</p:cNvCxnSpPr>
          <p:nvPr/>
        </p:nvCxnSpPr>
        <p:spPr>
          <a:xfrm flipH="1" flipV="1">
            <a:off x="301298" y="2596189"/>
            <a:ext cx="1924783" cy="832811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EA9CD01-440D-844D-9F06-FACC733AD8C7}"/>
              </a:ext>
            </a:extLst>
          </p:cNvPr>
          <p:cNvCxnSpPr>
            <a:cxnSpLocks/>
          </p:cNvCxnSpPr>
          <p:nvPr/>
        </p:nvCxnSpPr>
        <p:spPr>
          <a:xfrm flipV="1">
            <a:off x="298216" y="2442742"/>
            <a:ext cx="3195670" cy="15741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83F03C-A288-8545-A9E0-3DB0BBEDC625}"/>
              </a:ext>
            </a:extLst>
          </p:cNvPr>
          <p:cNvCxnSpPr>
            <a:cxnSpLocks/>
          </p:cNvCxnSpPr>
          <p:nvPr/>
        </p:nvCxnSpPr>
        <p:spPr>
          <a:xfrm flipH="1">
            <a:off x="2226082" y="2420472"/>
            <a:ext cx="1267804" cy="1005169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iangle 31">
            <a:extLst>
              <a:ext uri="{FF2B5EF4-FFF2-40B4-BE49-F238E27FC236}">
                <a16:creationId xmlns:a16="http://schemas.microsoft.com/office/drawing/2014/main" id="{4CD88EEB-3001-224E-BFF0-CF60EAE393C9}"/>
              </a:ext>
            </a:extLst>
          </p:cNvPr>
          <p:cNvSpPr/>
          <p:nvPr/>
        </p:nvSpPr>
        <p:spPr>
          <a:xfrm>
            <a:off x="4544402" y="207177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AAA62567-74F4-104E-8987-E192BE048655}"/>
              </a:ext>
            </a:extLst>
          </p:cNvPr>
          <p:cNvSpPr/>
          <p:nvPr/>
        </p:nvSpPr>
        <p:spPr>
          <a:xfrm>
            <a:off x="5227574" y="997698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3CF19F97-3892-0745-BE40-471C28291BAC}"/>
              </a:ext>
            </a:extLst>
          </p:cNvPr>
          <p:cNvSpPr/>
          <p:nvPr/>
        </p:nvSpPr>
        <p:spPr>
          <a:xfrm rot="10800000">
            <a:off x="5227573" y="209150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C774333A-0B58-364D-8381-DE9BC95F9BC2}"/>
              </a:ext>
            </a:extLst>
          </p:cNvPr>
          <p:cNvSpPr/>
          <p:nvPr/>
        </p:nvSpPr>
        <p:spPr>
          <a:xfrm>
            <a:off x="5925033" y="2071772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FD0560-8F44-CF4F-A7D4-88A2CBC248E4}"/>
              </a:ext>
            </a:extLst>
          </p:cNvPr>
          <p:cNvSpPr txBox="1"/>
          <p:nvPr/>
        </p:nvSpPr>
        <p:spPr>
          <a:xfrm>
            <a:off x="5759902" y="2303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E15B056-B8A6-1647-9F3F-FF864893DB29}"/>
              </a:ext>
            </a:extLst>
          </p:cNvPr>
          <p:cNvSpPr txBox="1"/>
          <p:nvPr/>
        </p:nvSpPr>
        <p:spPr>
          <a:xfrm>
            <a:off x="6483806" y="2670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01D96BE-CFA2-364E-A84E-B38BE7ED081E}"/>
              </a:ext>
            </a:extLst>
          </p:cNvPr>
          <p:cNvSpPr txBox="1"/>
          <p:nvPr/>
        </p:nvSpPr>
        <p:spPr>
          <a:xfrm>
            <a:off x="5759902" y="13599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B1432E2-8EA2-F843-9941-954DB3FD968E}"/>
              </a:ext>
            </a:extLst>
          </p:cNvPr>
          <p:cNvSpPr txBox="1"/>
          <p:nvPr/>
        </p:nvSpPr>
        <p:spPr>
          <a:xfrm>
            <a:off x="4997897" y="2613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3" name="Triangle 102">
            <a:extLst>
              <a:ext uri="{FF2B5EF4-FFF2-40B4-BE49-F238E27FC236}">
                <a16:creationId xmlns:a16="http://schemas.microsoft.com/office/drawing/2014/main" id="{C42E42B7-2CDC-AF4F-AA47-32ADAEC02A38}"/>
              </a:ext>
            </a:extLst>
          </p:cNvPr>
          <p:cNvSpPr/>
          <p:nvPr/>
        </p:nvSpPr>
        <p:spPr>
          <a:xfrm>
            <a:off x="8025800" y="2081296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riangle 116">
            <a:extLst>
              <a:ext uri="{FF2B5EF4-FFF2-40B4-BE49-F238E27FC236}">
                <a16:creationId xmlns:a16="http://schemas.microsoft.com/office/drawing/2014/main" id="{4570E284-D639-0D45-A48D-84F09FC244A1}"/>
              </a:ext>
            </a:extLst>
          </p:cNvPr>
          <p:cNvSpPr/>
          <p:nvPr/>
        </p:nvSpPr>
        <p:spPr>
          <a:xfrm>
            <a:off x="8708972" y="1007221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riangle 117">
            <a:extLst>
              <a:ext uri="{FF2B5EF4-FFF2-40B4-BE49-F238E27FC236}">
                <a16:creationId xmlns:a16="http://schemas.microsoft.com/office/drawing/2014/main" id="{5FB111E3-5939-4B4A-9F43-256214260601}"/>
              </a:ext>
            </a:extLst>
          </p:cNvPr>
          <p:cNvSpPr/>
          <p:nvPr/>
        </p:nvSpPr>
        <p:spPr>
          <a:xfrm rot="10800000">
            <a:off x="8708971" y="2101026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riangle 118">
            <a:extLst>
              <a:ext uri="{FF2B5EF4-FFF2-40B4-BE49-F238E27FC236}">
                <a16:creationId xmlns:a16="http://schemas.microsoft.com/office/drawing/2014/main" id="{2931EBC9-8B00-6749-B8A2-3472F619F03A}"/>
              </a:ext>
            </a:extLst>
          </p:cNvPr>
          <p:cNvSpPr/>
          <p:nvPr/>
        </p:nvSpPr>
        <p:spPr>
          <a:xfrm>
            <a:off x="9406431" y="2081295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D4EDB8-758D-1744-A837-417B8909F0E0}"/>
              </a:ext>
            </a:extLst>
          </p:cNvPr>
          <p:cNvSpPr txBox="1"/>
          <p:nvPr/>
        </p:nvSpPr>
        <p:spPr>
          <a:xfrm>
            <a:off x="9241300" y="2313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865E355-71D1-F242-A281-CE3D26F46D18}"/>
              </a:ext>
            </a:extLst>
          </p:cNvPr>
          <p:cNvSpPr txBox="1"/>
          <p:nvPr/>
        </p:nvSpPr>
        <p:spPr>
          <a:xfrm>
            <a:off x="9965204" y="2680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7801A4B-B01D-8640-BDD7-B87918759A10}"/>
              </a:ext>
            </a:extLst>
          </p:cNvPr>
          <p:cNvSpPr txBox="1"/>
          <p:nvPr/>
        </p:nvSpPr>
        <p:spPr>
          <a:xfrm>
            <a:off x="9241300" y="1369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D6EDCEF5-662D-F640-AA16-E4A321B860E6}"/>
              </a:ext>
            </a:extLst>
          </p:cNvPr>
          <p:cNvSpPr txBox="1"/>
          <p:nvPr/>
        </p:nvSpPr>
        <p:spPr>
          <a:xfrm>
            <a:off x="8479295" y="2622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4" name="Triangle 123">
            <a:extLst>
              <a:ext uri="{FF2B5EF4-FFF2-40B4-BE49-F238E27FC236}">
                <a16:creationId xmlns:a16="http://schemas.microsoft.com/office/drawing/2014/main" id="{DF068CAE-0277-EB4B-B194-B3331EA4B45E}"/>
              </a:ext>
            </a:extLst>
          </p:cNvPr>
          <p:cNvSpPr/>
          <p:nvPr/>
        </p:nvSpPr>
        <p:spPr>
          <a:xfrm>
            <a:off x="6692290" y="4862608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riangle 124">
            <a:extLst>
              <a:ext uri="{FF2B5EF4-FFF2-40B4-BE49-F238E27FC236}">
                <a16:creationId xmlns:a16="http://schemas.microsoft.com/office/drawing/2014/main" id="{6060A317-2209-F84F-862F-2CF814708B98}"/>
              </a:ext>
            </a:extLst>
          </p:cNvPr>
          <p:cNvSpPr/>
          <p:nvPr/>
        </p:nvSpPr>
        <p:spPr>
          <a:xfrm>
            <a:off x="7375462" y="3774245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riangle 125">
            <a:extLst>
              <a:ext uri="{FF2B5EF4-FFF2-40B4-BE49-F238E27FC236}">
                <a16:creationId xmlns:a16="http://schemas.microsoft.com/office/drawing/2014/main" id="{05C1D855-454C-CB4E-B1EA-71E2484772E1}"/>
              </a:ext>
            </a:extLst>
          </p:cNvPr>
          <p:cNvSpPr/>
          <p:nvPr/>
        </p:nvSpPr>
        <p:spPr>
          <a:xfrm rot="10800000">
            <a:off x="7375461" y="4868050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riangle 126">
            <a:extLst>
              <a:ext uri="{FF2B5EF4-FFF2-40B4-BE49-F238E27FC236}">
                <a16:creationId xmlns:a16="http://schemas.microsoft.com/office/drawing/2014/main" id="{C652E6E1-D1A4-B44E-AF8F-0881916C3222}"/>
              </a:ext>
            </a:extLst>
          </p:cNvPr>
          <p:cNvSpPr/>
          <p:nvPr/>
        </p:nvSpPr>
        <p:spPr>
          <a:xfrm>
            <a:off x="8072921" y="4848319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4F28F0A-E19C-524B-BF17-5D6FDEE50E8F}"/>
              </a:ext>
            </a:extLst>
          </p:cNvPr>
          <p:cNvSpPr txBox="1"/>
          <p:nvPr/>
        </p:nvSpPr>
        <p:spPr>
          <a:xfrm>
            <a:off x="7907790" y="5080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56CCE1D-C42A-BB44-BD68-F685F7535B89}"/>
              </a:ext>
            </a:extLst>
          </p:cNvPr>
          <p:cNvSpPr txBox="1"/>
          <p:nvPr/>
        </p:nvSpPr>
        <p:spPr>
          <a:xfrm>
            <a:off x="8631694" y="5447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87B67617-E4BC-B74B-BC76-9F2048CF7F87}"/>
              </a:ext>
            </a:extLst>
          </p:cNvPr>
          <p:cNvSpPr txBox="1"/>
          <p:nvPr/>
        </p:nvSpPr>
        <p:spPr>
          <a:xfrm>
            <a:off x="7907790" y="41364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AA4AB5A-C8CC-904D-9DCB-35E06484EC0C}"/>
              </a:ext>
            </a:extLst>
          </p:cNvPr>
          <p:cNvSpPr txBox="1"/>
          <p:nvPr/>
        </p:nvSpPr>
        <p:spPr>
          <a:xfrm>
            <a:off x="7145785" y="53899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2" name="Triangle 131">
            <a:extLst>
              <a:ext uri="{FF2B5EF4-FFF2-40B4-BE49-F238E27FC236}">
                <a16:creationId xmlns:a16="http://schemas.microsoft.com/office/drawing/2014/main" id="{3C629DFB-C386-914C-B197-F19850C9A983}"/>
              </a:ext>
            </a:extLst>
          </p:cNvPr>
          <p:cNvSpPr/>
          <p:nvPr/>
        </p:nvSpPr>
        <p:spPr>
          <a:xfrm>
            <a:off x="1934549" y="4748304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riangle 132">
            <a:extLst>
              <a:ext uri="{FF2B5EF4-FFF2-40B4-BE49-F238E27FC236}">
                <a16:creationId xmlns:a16="http://schemas.microsoft.com/office/drawing/2014/main" id="{86C4B883-C619-294C-A9A9-DC38066BC8F4}"/>
              </a:ext>
            </a:extLst>
          </p:cNvPr>
          <p:cNvSpPr/>
          <p:nvPr/>
        </p:nvSpPr>
        <p:spPr>
          <a:xfrm>
            <a:off x="2617721" y="3674229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riangle 133">
            <a:extLst>
              <a:ext uri="{FF2B5EF4-FFF2-40B4-BE49-F238E27FC236}">
                <a16:creationId xmlns:a16="http://schemas.microsoft.com/office/drawing/2014/main" id="{0BE98DD7-209E-BE4D-9586-55D1BA8E2F23}"/>
              </a:ext>
            </a:extLst>
          </p:cNvPr>
          <p:cNvSpPr/>
          <p:nvPr/>
        </p:nvSpPr>
        <p:spPr>
          <a:xfrm rot="10800000">
            <a:off x="2617720" y="4768034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riangle 134">
            <a:extLst>
              <a:ext uri="{FF2B5EF4-FFF2-40B4-BE49-F238E27FC236}">
                <a16:creationId xmlns:a16="http://schemas.microsoft.com/office/drawing/2014/main" id="{EFA4FA23-64F5-7642-BA6A-AF38ADEDD8F2}"/>
              </a:ext>
            </a:extLst>
          </p:cNvPr>
          <p:cNvSpPr/>
          <p:nvPr/>
        </p:nvSpPr>
        <p:spPr>
          <a:xfrm>
            <a:off x="3315180" y="4748303"/>
            <a:ext cx="1366345" cy="109380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EFB77F1-CDB9-7B45-BF42-D9A7BA7C9C0C}"/>
              </a:ext>
            </a:extLst>
          </p:cNvPr>
          <p:cNvSpPr txBox="1"/>
          <p:nvPr/>
        </p:nvSpPr>
        <p:spPr>
          <a:xfrm>
            <a:off x="3150049" y="49804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DAD251A-D1C7-AE49-B234-383FC52DE6E3}"/>
              </a:ext>
            </a:extLst>
          </p:cNvPr>
          <p:cNvSpPr txBox="1"/>
          <p:nvPr/>
        </p:nvSpPr>
        <p:spPr>
          <a:xfrm>
            <a:off x="3873953" y="53471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85FD9A-523F-6D44-8A68-F3F335E7C588}"/>
              </a:ext>
            </a:extLst>
          </p:cNvPr>
          <p:cNvSpPr txBox="1"/>
          <p:nvPr/>
        </p:nvSpPr>
        <p:spPr>
          <a:xfrm>
            <a:off x="3150049" y="4036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3FEC33A-F4FD-E342-87A9-0E2D2265DD60}"/>
              </a:ext>
            </a:extLst>
          </p:cNvPr>
          <p:cNvSpPr txBox="1"/>
          <p:nvPr/>
        </p:nvSpPr>
        <p:spPr>
          <a:xfrm>
            <a:off x="2388044" y="5289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B6C059BD-632E-ED4C-817D-71F1D5F0CCAB}"/>
              </a:ext>
            </a:extLst>
          </p:cNvPr>
          <p:cNvSpPr/>
          <p:nvPr/>
        </p:nvSpPr>
        <p:spPr>
          <a:xfrm>
            <a:off x="2164357" y="21692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17927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Tetrahedron elements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71" y="1237129"/>
            <a:ext cx="11898959" cy="5469950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(1), (234), (243)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(12)(34), (12)(34)(134)= (123), (12)(34)(143)= (124)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(13)(24), (13)(24)(142)= (134), (13)(24)(124)= (132)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(14)(23), (14)(23)(123)= (142), (14)(23)(132)= (143)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(1),(234),(243),(12)(34),(123),(124),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(13)(24),(134),(132),(14)(23),(142),(143)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66" y="10968"/>
            <a:ext cx="11842668" cy="1143201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3CE01-FF11-2B47-A621-540310367366}"/>
              </a:ext>
            </a:extLst>
          </p:cNvPr>
          <p:cNvSpPr/>
          <p:nvPr/>
        </p:nvSpPr>
        <p:spPr>
          <a:xfrm>
            <a:off x="6055427" y="294332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07526-B70D-6F43-BE0B-837DFCDE72B4}"/>
              </a:ext>
            </a:extLst>
          </p:cNvPr>
          <p:cNvSpPr/>
          <p:nvPr/>
        </p:nvSpPr>
        <p:spPr>
          <a:xfrm>
            <a:off x="6058392" y="431120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D0DB5-26A2-6B4A-876C-84C983520168}"/>
              </a:ext>
            </a:extLst>
          </p:cNvPr>
          <p:cNvSpPr/>
          <p:nvPr/>
        </p:nvSpPr>
        <p:spPr>
          <a:xfrm>
            <a:off x="6061362" y="1576294"/>
            <a:ext cx="1360372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E2FCA-8188-C044-BF93-113CAA9729BB}"/>
              </a:ext>
            </a:extLst>
          </p:cNvPr>
          <p:cNvSpPr/>
          <p:nvPr/>
        </p:nvSpPr>
        <p:spPr>
          <a:xfrm>
            <a:off x="7427024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9528-C445-EF4C-A1EE-32A77342972C}"/>
              </a:ext>
            </a:extLst>
          </p:cNvPr>
          <p:cNvSpPr/>
          <p:nvPr/>
        </p:nvSpPr>
        <p:spPr>
          <a:xfrm>
            <a:off x="8798627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074BB-9D73-D548-993F-6BC7B422F012}"/>
              </a:ext>
            </a:extLst>
          </p:cNvPr>
          <p:cNvSpPr/>
          <p:nvPr/>
        </p:nvSpPr>
        <p:spPr>
          <a:xfrm>
            <a:off x="4685804" y="294276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551C-4AA7-5E42-8197-F3EE6868EE95}"/>
              </a:ext>
            </a:extLst>
          </p:cNvPr>
          <p:cNvSpPr txBox="1"/>
          <p:nvPr/>
        </p:nvSpPr>
        <p:spPr>
          <a:xfrm>
            <a:off x="6532424" y="3370019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7B07-57FB-5443-93CA-04781E834991}"/>
              </a:ext>
            </a:extLst>
          </p:cNvPr>
          <p:cNvSpPr txBox="1"/>
          <p:nvPr/>
        </p:nvSpPr>
        <p:spPr>
          <a:xfrm>
            <a:off x="7909960" y="3397731"/>
            <a:ext cx="7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516F-B1AC-A44F-B665-C1AE9705C964}"/>
              </a:ext>
            </a:extLst>
          </p:cNvPr>
          <p:cNvSpPr txBox="1"/>
          <p:nvPr/>
        </p:nvSpPr>
        <p:spPr>
          <a:xfrm>
            <a:off x="5118266" y="3370019"/>
            <a:ext cx="7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AB9C-6FDC-954A-AC59-6A064A57CAFA}"/>
              </a:ext>
            </a:extLst>
          </p:cNvPr>
          <p:cNvSpPr txBox="1"/>
          <p:nvPr/>
        </p:nvSpPr>
        <p:spPr>
          <a:xfrm>
            <a:off x="6526479" y="1956859"/>
            <a:ext cx="4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F181-ECF4-3040-AADD-A5568997C0A5}"/>
              </a:ext>
            </a:extLst>
          </p:cNvPr>
          <p:cNvSpPr txBox="1"/>
          <p:nvPr/>
        </p:nvSpPr>
        <p:spPr>
          <a:xfrm>
            <a:off x="6532417" y="4769332"/>
            <a:ext cx="42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7C6E2B-C5F9-F24F-9450-0303FFD35277}"/>
              </a:ext>
            </a:extLst>
          </p:cNvPr>
          <p:cNvSpPr txBox="1"/>
          <p:nvPr/>
        </p:nvSpPr>
        <p:spPr>
          <a:xfrm>
            <a:off x="890649" y="2517569"/>
            <a:ext cx="13603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(F)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(B)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 (U)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 (D)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Left (L)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Right (R)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90AE2-A201-E549-9CBC-BDB6600A28F2}"/>
              </a:ext>
            </a:extLst>
          </p:cNvPr>
          <p:cNvSpPr txBox="1"/>
          <p:nvPr/>
        </p:nvSpPr>
        <p:spPr>
          <a:xfrm>
            <a:off x="9235046" y="3421481"/>
            <a:ext cx="693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A6D393B-B477-C543-ABCB-BE412733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481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93763"/>
            <a:ext cx="11694226" cy="1118539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9156671" y="2617486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7818939" y="1364422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10013499" y="3558982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10013499" y="1364422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7818939" y="3575915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7818939" y="1377392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269174" y="875681"/>
            <a:ext cx="3766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Group actions on vertices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5234A-2FB8-3D40-97FD-F853C21DA33E}"/>
              </a:ext>
            </a:extLst>
          </p:cNvPr>
          <p:cNvSpPr txBox="1"/>
          <p:nvPr/>
        </p:nvSpPr>
        <p:spPr>
          <a:xfrm>
            <a:off x="474693" y="1752848"/>
            <a:ext cx="2704257" cy="35588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(1)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(1234)(5678)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(1432)(5876)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(1562)(3487)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(1265)(4378)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(1485)(2376)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(1584)(2673)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(13)(24)(57)(68)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(16)(25)(38)(47)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(18)(45)(27)(36)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(17)(23)(46)(58)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(17)(48)(35)(26)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563FF95-727A-0A4E-A134-E0C7159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8E462E-636B-3081-ACD4-55D1F5CAAB57}"/>
              </a:ext>
            </a:extLst>
          </p:cNvPr>
          <p:cNvSpPr txBox="1"/>
          <p:nvPr/>
        </p:nvSpPr>
        <p:spPr>
          <a:xfrm>
            <a:off x="7406353" y="926875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9433D-EDAB-5B76-C9C2-415435858B41}"/>
              </a:ext>
            </a:extLst>
          </p:cNvPr>
          <p:cNvSpPr txBox="1"/>
          <p:nvPr/>
        </p:nvSpPr>
        <p:spPr>
          <a:xfrm>
            <a:off x="9871609" y="883815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6D3FA-3F22-FD31-EED0-8D76BA64EB0A}"/>
              </a:ext>
            </a:extLst>
          </p:cNvPr>
          <p:cNvSpPr txBox="1"/>
          <p:nvPr/>
        </p:nvSpPr>
        <p:spPr>
          <a:xfrm>
            <a:off x="9156671" y="2231221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4841E6-8925-0228-15D3-5E47C576C726}"/>
              </a:ext>
            </a:extLst>
          </p:cNvPr>
          <p:cNvSpPr txBox="1"/>
          <p:nvPr/>
        </p:nvSpPr>
        <p:spPr>
          <a:xfrm>
            <a:off x="11132258" y="2067245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467CD2-1E10-C840-3179-BC2EC69651CE}"/>
              </a:ext>
            </a:extLst>
          </p:cNvPr>
          <p:cNvSpPr txBox="1"/>
          <p:nvPr/>
        </p:nvSpPr>
        <p:spPr>
          <a:xfrm>
            <a:off x="7422120" y="3486138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A5CDEC-B61E-473E-DAA3-A3D4B7F3B325}"/>
              </a:ext>
            </a:extLst>
          </p:cNvPr>
          <p:cNvSpPr txBox="1"/>
          <p:nvPr/>
        </p:nvSpPr>
        <p:spPr>
          <a:xfrm>
            <a:off x="9887377" y="3670257"/>
            <a:ext cx="268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4C90A7-EB36-B976-494E-90248F79FAFF}"/>
              </a:ext>
            </a:extLst>
          </p:cNvPr>
          <p:cNvSpPr txBox="1"/>
          <p:nvPr/>
        </p:nvSpPr>
        <p:spPr>
          <a:xfrm>
            <a:off x="8794067" y="4843038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13EF1E-32C0-E4B3-1DA7-26FFBDFB185F}"/>
              </a:ext>
            </a:extLst>
          </p:cNvPr>
          <p:cNvSpPr txBox="1"/>
          <p:nvPr/>
        </p:nvSpPr>
        <p:spPr>
          <a:xfrm>
            <a:off x="11431803" y="4815696"/>
            <a:ext cx="28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DAD74D-E195-C121-103A-368C039DDD7E}"/>
              </a:ext>
            </a:extLst>
          </p:cNvPr>
          <p:cNvSpPr txBox="1"/>
          <p:nvPr/>
        </p:nvSpPr>
        <p:spPr>
          <a:xfrm>
            <a:off x="2999520" y="1760201"/>
            <a:ext cx="2704257" cy="35588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(17)(34)(48)(56)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(12)(35)(46)(78)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(14)(28)(35)(67)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(15)(46)(28)(37)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(245)(386)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(254)(368)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(168)(427)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(186)(247)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(136)(475)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(163)(457)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(138)(275)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(183)(257)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C30AD-681C-AD1F-64B0-2CC292BADB88}"/>
              </a:ext>
            </a:extLst>
          </p:cNvPr>
          <p:cNvSpPr txBox="1"/>
          <p:nvPr/>
        </p:nvSpPr>
        <p:spPr>
          <a:xfrm>
            <a:off x="7024393" y="5334202"/>
            <a:ext cx="4898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G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, x</a:t>
            </a:r>
            <a:r>
              <a:rPr lang="en-US" baseline="-25000" dirty="0"/>
              <a:t>3</a:t>
            </a:r>
            <a:r>
              <a:rPr lang="en-US" dirty="0"/>
              <a:t>, x</a:t>
            </a:r>
            <a:r>
              <a:rPr lang="en-US" baseline="-25000" dirty="0"/>
              <a:t>4</a:t>
            </a:r>
            <a:r>
              <a:rPr lang="en-US" dirty="0"/>
              <a:t>) = 24</a:t>
            </a:r>
            <a:r>
              <a:rPr lang="en-US" baseline="30000" dirty="0"/>
              <a:t>-1</a:t>
            </a:r>
            <a:r>
              <a:rPr lang="en-US" dirty="0"/>
              <a:t>[x</a:t>
            </a:r>
            <a:r>
              <a:rPr lang="en-US" baseline="-25000" dirty="0"/>
              <a:t>1</a:t>
            </a:r>
            <a:r>
              <a:rPr lang="en-US" baseline="30000" dirty="0"/>
              <a:t>8</a:t>
            </a:r>
            <a:r>
              <a:rPr lang="en-US" dirty="0"/>
              <a:t>+9x</a:t>
            </a:r>
            <a:r>
              <a:rPr lang="en-US" baseline="-25000" dirty="0"/>
              <a:t>2</a:t>
            </a:r>
            <a:r>
              <a:rPr lang="en-US" baseline="30000" dirty="0"/>
              <a:t>4</a:t>
            </a:r>
            <a:r>
              <a:rPr lang="en-US" dirty="0"/>
              <a:t>+8x</a:t>
            </a:r>
            <a:r>
              <a:rPr lang="en-US" baseline="-25000" dirty="0"/>
              <a:t>3</a:t>
            </a:r>
            <a:r>
              <a:rPr lang="en-US" baseline="30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+6x</a:t>
            </a:r>
            <a:r>
              <a:rPr lang="en-US" baseline="-25000" dirty="0"/>
              <a:t>4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r>
              <a:rPr lang="en-US" dirty="0"/>
              <a:t>P</a:t>
            </a:r>
            <a:r>
              <a:rPr lang="en-US" baseline="-25000" dirty="0"/>
              <a:t>G</a:t>
            </a:r>
            <a:r>
              <a:rPr lang="en-US" dirty="0"/>
              <a:t>(</a:t>
            </a:r>
            <a:r>
              <a:rPr lang="en-US"/>
              <a:t>2,2,2,2)= 24</a:t>
            </a:r>
            <a:r>
              <a:rPr lang="en-US" baseline="30000"/>
              <a:t>-1</a:t>
            </a:r>
            <a:r>
              <a:rPr lang="en-US"/>
              <a:t>[256+144+128+24]=23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135759-DEBE-5004-7C3D-41F38ACE4D17}"/>
              </a:ext>
            </a:extLst>
          </p:cNvPr>
          <p:cNvSpPr txBox="1"/>
          <p:nvPr/>
        </p:nvSpPr>
        <p:spPr>
          <a:xfrm>
            <a:off x="724813" y="5341469"/>
            <a:ext cx="5993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(1562)(3487)(13)(24)(57)(68)= (17)(23)(46)(58)</a:t>
            </a:r>
          </a:p>
          <a:p>
            <a:r>
              <a:rPr lang="en-US" dirty="0"/>
              <a:t>(1485)(2376) )(13)(24)(57)(68)= (12)(35)(46)(78)</a:t>
            </a:r>
          </a:p>
        </p:txBody>
      </p:sp>
    </p:spTree>
    <p:extLst>
      <p:ext uri="{BB962C8B-B14F-4D97-AF65-F5344CB8AC3E}">
        <p14:creationId xmlns:p14="http://schemas.microsoft.com/office/powerpoint/2010/main" val="2723970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448" y="339428"/>
            <a:ext cx="11801104" cy="877014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144154-4EF5-DB40-B144-F125659BF2FC}"/>
              </a:ext>
            </a:extLst>
          </p:cNvPr>
          <p:cNvSpPr/>
          <p:nvPr/>
        </p:nvSpPr>
        <p:spPr>
          <a:xfrm>
            <a:off x="7759642" y="3400521"/>
            <a:ext cx="2194560" cy="21945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9C21-8BBD-054E-9259-20EC0210007D}"/>
              </a:ext>
            </a:extLst>
          </p:cNvPr>
          <p:cNvSpPr/>
          <p:nvPr/>
        </p:nvSpPr>
        <p:spPr>
          <a:xfrm>
            <a:off x="6421910" y="2147457"/>
            <a:ext cx="2194560" cy="219456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2BE56EA-2467-5449-A61B-2321CD539F15}"/>
              </a:ext>
            </a:extLst>
          </p:cNvPr>
          <p:cNvCxnSpPr>
            <a:cxnSpLocks/>
          </p:cNvCxnSpPr>
          <p:nvPr/>
        </p:nvCxnSpPr>
        <p:spPr>
          <a:xfrm>
            <a:off x="8616470" y="4342017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4D0FF8-E28E-C548-9AF9-4964ED70B6AB}"/>
              </a:ext>
            </a:extLst>
          </p:cNvPr>
          <p:cNvCxnSpPr>
            <a:cxnSpLocks/>
          </p:cNvCxnSpPr>
          <p:nvPr/>
        </p:nvCxnSpPr>
        <p:spPr>
          <a:xfrm>
            <a:off x="8616470" y="2147457"/>
            <a:ext cx="1337732" cy="12361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5F130B-A770-174B-87DA-65E72C13C93C}"/>
              </a:ext>
            </a:extLst>
          </p:cNvPr>
          <p:cNvCxnSpPr>
            <a:cxnSpLocks/>
          </p:cNvCxnSpPr>
          <p:nvPr/>
        </p:nvCxnSpPr>
        <p:spPr>
          <a:xfrm>
            <a:off x="6421910" y="4358950"/>
            <a:ext cx="1337732" cy="12530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ABA68B-E84A-BE41-9664-C077F4BFD815}"/>
              </a:ext>
            </a:extLst>
          </p:cNvPr>
          <p:cNvCxnSpPr>
            <a:cxnSpLocks/>
          </p:cNvCxnSpPr>
          <p:nvPr/>
        </p:nvCxnSpPr>
        <p:spPr>
          <a:xfrm>
            <a:off x="6421910" y="2160427"/>
            <a:ext cx="1337732" cy="12400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A17B31F-990A-D04A-9EF7-CCDAC22657D5}"/>
              </a:ext>
            </a:extLst>
          </p:cNvPr>
          <p:cNvSpPr txBox="1"/>
          <p:nvPr/>
        </p:nvSpPr>
        <p:spPr>
          <a:xfrm>
            <a:off x="7249952" y="2608699"/>
            <a:ext cx="1794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B(6)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6C7BF2-D563-1E49-9376-38B2832B6296}"/>
              </a:ext>
            </a:extLst>
          </p:cNvPr>
          <p:cNvSpPr txBox="1"/>
          <p:nvPr/>
        </p:nvSpPr>
        <p:spPr>
          <a:xfrm>
            <a:off x="8885708" y="3432731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R(3)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3763B-A8EC-BC46-81E7-A856A41AB28D}"/>
              </a:ext>
            </a:extLst>
          </p:cNvPr>
          <p:cNvSpPr txBox="1"/>
          <p:nvPr/>
        </p:nvSpPr>
        <p:spPr>
          <a:xfrm flipH="1">
            <a:off x="8208821" y="5042199"/>
            <a:ext cx="1899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D(2)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BB5797-1873-5642-BDFD-89EBCF0D6647}"/>
              </a:ext>
            </a:extLst>
          </p:cNvPr>
          <p:cNvSpPr txBox="1"/>
          <p:nvPr/>
        </p:nvSpPr>
        <p:spPr>
          <a:xfrm>
            <a:off x="6850324" y="3623288"/>
            <a:ext cx="1337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L(4)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18D7B9-6CC5-FE4B-AB1B-B54D8B286982}"/>
              </a:ext>
            </a:extLst>
          </p:cNvPr>
          <p:cNvSpPr txBox="1"/>
          <p:nvPr/>
        </p:nvSpPr>
        <p:spPr>
          <a:xfrm>
            <a:off x="7989652" y="2904559"/>
            <a:ext cx="1046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U(5)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B0292C-DF12-A846-9947-EFA69EA0DCFD}"/>
              </a:ext>
            </a:extLst>
          </p:cNvPr>
          <p:cNvSpPr txBox="1"/>
          <p:nvPr/>
        </p:nvSpPr>
        <p:spPr>
          <a:xfrm>
            <a:off x="8556893" y="4052362"/>
            <a:ext cx="9688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676894" y="2327564"/>
            <a:ext cx="2814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Standard dice order</a:t>
            </a:r>
          </a:p>
          <a:p>
            <a:r>
              <a:rPr lang="en-US" dirty="0"/>
              <a:t>Opposite sides add to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33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036" y="34344"/>
            <a:ext cx="11878294" cy="935257"/>
          </a:xfrm>
        </p:spPr>
        <p:txBody>
          <a:bodyPr/>
          <a:lstStyle/>
          <a:p>
            <a:pPr algn="ctr"/>
            <a:r>
              <a:rPr lang="en-US" dirty="0"/>
              <a:t>Cube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53CE01-FF11-2B47-A621-540310367366}"/>
              </a:ext>
            </a:extLst>
          </p:cNvPr>
          <p:cNvSpPr/>
          <p:nvPr/>
        </p:nvSpPr>
        <p:spPr>
          <a:xfrm>
            <a:off x="4772891" y="294332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F07526-B70D-6F43-BE0B-837DFCDE72B4}"/>
              </a:ext>
            </a:extLst>
          </p:cNvPr>
          <p:cNvSpPr/>
          <p:nvPr/>
        </p:nvSpPr>
        <p:spPr>
          <a:xfrm>
            <a:off x="4772894" y="43149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BD0DB5-26A2-6B4A-876C-84C983520168}"/>
              </a:ext>
            </a:extLst>
          </p:cNvPr>
          <p:cNvSpPr/>
          <p:nvPr/>
        </p:nvSpPr>
        <p:spPr>
          <a:xfrm>
            <a:off x="4772891" y="1573661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EE2FCA-8188-C044-BF93-113CAA9729BB}"/>
              </a:ext>
            </a:extLst>
          </p:cNvPr>
          <p:cNvSpPr/>
          <p:nvPr/>
        </p:nvSpPr>
        <p:spPr>
          <a:xfrm>
            <a:off x="6144488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289528-C445-EF4C-A1EE-32A77342972C}"/>
              </a:ext>
            </a:extLst>
          </p:cNvPr>
          <p:cNvSpPr/>
          <p:nvPr/>
        </p:nvSpPr>
        <p:spPr>
          <a:xfrm>
            <a:off x="7516091" y="2943320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E074BB-9D73-D548-993F-6BC7B422F012}"/>
              </a:ext>
            </a:extLst>
          </p:cNvPr>
          <p:cNvSpPr/>
          <p:nvPr/>
        </p:nvSpPr>
        <p:spPr>
          <a:xfrm>
            <a:off x="3403268" y="2942769"/>
            <a:ext cx="1371600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AC551C-4AA7-5E42-8197-F3EE6868EE95}"/>
              </a:ext>
            </a:extLst>
          </p:cNvPr>
          <p:cNvSpPr txBox="1"/>
          <p:nvPr/>
        </p:nvSpPr>
        <p:spPr>
          <a:xfrm>
            <a:off x="4987636" y="3397736"/>
            <a:ext cx="8312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(F)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7B7325-9885-724A-99E1-0AE806C45635}"/>
              </a:ext>
            </a:extLst>
          </p:cNvPr>
          <p:cNvSpPr txBox="1"/>
          <p:nvPr/>
        </p:nvSpPr>
        <p:spPr>
          <a:xfrm>
            <a:off x="7917875" y="3383876"/>
            <a:ext cx="955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7B07-57FB-5443-93CA-04781E834991}"/>
              </a:ext>
            </a:extLst>
          </p:cNvPr>
          <p:cNvSpPr txBox="1"/>
          <p:nvPr/>
        </p:nvSpPr>
        <p:spPr>
          <a:xfrm>
            <a:off x="6615549" y="3397731"/>
            <a:ext cx="782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3(D)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5A516F-B1AC-A44F-B665-C1AE9705C964}"/>
              </a:ext>
            </a:extLst>
          </p:cNvPr>
          <p:cNvSpPr txBox="1"/>
          <p:nvPr/>
        </p:nvSpPr>
        <p:spPr>
          <a:xfrm>
            <a:off x="3562598" y="3370019"/>
            <a:ext cx="78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4(U)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BCAB9C-6FDC-954A-AC59-6A064A57CAFA}"/>
              </a:ext>
            </a:extLst>
          </p:cNvPr>
          <p:cNvSpPr txBox="1"/>
          <p:nvPr/>
        </p:nvSpPr>
        <p:spPr>
          <a:xfrm>
            <a:off x="4987636" y="1956859"/>
            <a:ext cx="923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5(R)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F7F181-ECF4-3040-AADD-A5568997C0A5}"/>
              </a:ext>
            </a:extLst>
          </p:cNvPr>
          <p:cNvSpPr txBox="1"/>
          <p:nvPr/>
        </p:nvSpPr>
        <p:spPr>
          <a:xfrm>
            <a:off x="5100034" y="4769332"/>
            <a:ext cx="811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2(L)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B4D4D-78C4-944E-961D-9FA2FD4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0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" y="18256"/>
            <a:ext cx="11839699" cy="908020"/>
          </a:xfrm>
        </p:spPr>
        <p:txBody>
          <a:bodyPr/>
          <a:lstStyle/>
          <a:p>
            <a:pPr algn="ctr"/>
            <a:r>
              <a:rPr lang="en-US" dirty="0"/>
              <a:t>Face permutations of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147"/>
            <a:ext cx="4690755" cy="4833145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Element          Order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-------          -----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(1)              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164325  (2453)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165243  (25)(34)    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163452  (2354)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251643  (12)(56)(34)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253416  (123)(465)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256134  (1265)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254361  (124)(365)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342561  (1364)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341625  (132)(456)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345216  (13)(25)(46)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346152  (135)(264)        3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6E81A-D54A-B441-B6CA-7B6197D7AC96}"/>
              </a:ext>
            </a:extLst>
          </p:cNvPr>
          <p:cNvSpPr txBox="1">
            <a:spLocks/>
          </p:cNvSpPr>
          <p:nvPr/>
        </p:nvSpPr>
        <p:spPr>
          <a:xfrm>
            <a:off x="6578930" y="1573345"/>
            <a:ext cx="5045034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162534   Element              Order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 -------              -----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432516   (1463)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436125   (145)(263)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435261   (14)(25)(36)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431652   (142)(356)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521634   (1562)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524316   (153)(246)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526143   (15)(26)(34)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523461   (154)(236)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613425   (16)(23)(45)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615234   (16)(25)    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614352   (16)(24)(35)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612543   (16)(34)              2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29B6-CEC1-5747-AA01-E65FABAC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7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31" y="18256"/>
            <a:ext cx="11839699" cy="908020"/>
          </a:xfrm>
        </p:spPr>
        <p:txBody>
          <a:bodyPr/>
          <a:lstStyle/>
          <a:p>
            <a:pPr algn="ctr"/>
            <a:r>
              <a:rPr lang="en-US" dirty="0"/>
              <a:t>Face permutations of 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2AD98-AC51-4B40-B50D-FB07E7EF9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147"/>
            <a:ext cx="4690755" cy="4833145"/>
          </a:xfrm>
        </p:spPr>
        <p:txBody>
          <a:bodyPr>
            <a:norm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FBLRDU  Element          Order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-------          -----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FBLRDU   1                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FBUDLR  (LURD)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FBRLUD  (LR)(DU)    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FBDURL  (LDRU)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LRFBUD  (FL)(RB)(DU)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LRDUFB  (FLD)(UBR)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LRBF3U  (FLBR)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LRUDBF  (FLU)(DBR)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DULRBF  (FDBU)            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DUFBLR  (FDL)(URB)        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DURLFB  (FD)(LR)(UB)     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DUBFRL  (FDR)(LBU)        3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66E81A-D54A-B441-B6CA-7B6197D7AC96}"/>
              </a:ext>
            </a:extLst>
          </p:cNvPr>
          <p:cNvSpPr txBox="1">
            <a:spLocks/>
          </p:cNvSpPr>
          <p:nvPr/>
        </p:nvSpPr>
        <p:spPr>
          <a:xfrm>
            <a:off x="6578930" y="1573345"/>
            <a:ext cx="5045034" cy="4833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FBLRDU   Element              Order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------   -------              -----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UDLRFB   (FUBD)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UDBFLR   (FUR)(LBD)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UDRLBF   (FU)(LR)(DB)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UDFBRL   (FUL)(DRB)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RLFBDU   (FRBL)                4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RLUDFB   (FRD)(LUB)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RLBFUD   (FR)(LB)(DU)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RLDUBF   (FRU)(LDB)            3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BFDULR   (FB)(LD)(UR)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BFRLDU   (FB)(LR)    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BFUDRL   (FB)(LU)(DR)          2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BFLRUD   (FB)(DU)              2 </a:t>
            </a:r>
          </a:p>
          <a:p>
            <a:pPr marL="0" indent="0">
              <a:spcBef>
                <a:spcPts val="200"/>
              </a:spcBef>
              <a:buFont typeface="Arial" panose="020B0604020202020204" pitchFamily="34" charset="0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29B6-CEC1-5747-AA01-E65FABAC4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0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BF1A2-9D17-204E-8813-3708170F9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3" y="18256"/>
            <a:ext cx="11946577" cy="908020"/>
          </a:xfrm>
        </p:spPr>
        <p:txBody>
          <a:bodyPr/>
          <a:lstStyle/>
          <a:p>
            <a:pPr algn="ctr"/>
            <a:r>
              <a:rPr lang="en-US" dirty="0"/>
              <a:t>Subgroups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AD98-AC51-4B40-B50D-FB07E7EF9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380" y="1453860"/>
                <a:ext cx="10755420" cy="4833145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G = {(1), (2453), (25)(34), (2354), (12)(34)(56), (123)(465),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(1265), (124)(365), (1364), (132)(456), (13)(25)(46), (135)(264),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(1463), (145)(263), (14)(25)(36), (142)(356), (1562), (153)(245),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(15)(26)(34), (154)(236), (16)(23)(45), (16)(24)(35), (16)(25), (16)(34)}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H = {(1), (25)(34), (123)(465), (124)(365), (132)(465), (135)(264),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1800" dirty="0">
                    <a:cs typeface="Courier New" panose="02070309020205020404" pitchFamily="49" charset="0"/>
                  </a:rPr>
                  <a:t>             (145)(263), (142)(356), (153)(245), (154)(236), (16)(25), (16)(34)}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V = {(1), (25)(34), (16)(25), (16)(34)}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𝐻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⊲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𝑉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⊲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𝐺</m:t>
                    </m:r>
                  </m:oMath>
                </a14:m>
                <a:endParaRPr lang="en-US" sz="18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{(1), (2453), (25)(34), (2354)}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2 </a:t>
                </a:r>
                <a:r>
                  <a:rPr lang="en-US" sz="1800" dirty="0">
                    <a:cs typeface="Courier New" panose="02070309020205020404" pitchFamily="49" charset="0"/>
                  </a:rPr>
                  <a:t>= {(1), (123)(465), (132)(456)}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N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N(C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</a:t>
                </a:r>
                <a:r>
                  <a:rPr lang="en-US" sz="1800" dirty="0">
                    <a:cs typeface="Courier New" panose="02070309020205020404" pitchFamily="49" charset="0"/>
                  </a:rPr>
                  <a:t>) = {(1), (2453), (25)(34), (2354), (16)(25), (16)(34), (16)(24)(35), (16)(23)(45)}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D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1 </a:t>
                </a:r>
                <a:r>
                  <a:rPr lang="en-US" sz="1800" dirty="0">
                    <a:cs typeface="Courier New" panose="02070309020205020404" pitchFamily="49" charset="0"/>
                  </a:rPr>
                  <a:t>= &lt;(15)(26)(34), (14)(25)(36)&gt; = {(1), (15)(26)(34), (14)(25)(36), (123)(465), (132)(456), (16)(24)(35)}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H, VC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N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1,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N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ϵ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G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ϵ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S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G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1800" baseline="-250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cs typeface="Courier New" panose="02070309020205020404" pitchFamily="49" charset="0"/>
                  </a:rPr>
                  <a:t>|C((12)(34)(56))| = 12, |C((25)(34))| = 8, |C((123)(465))| = 6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 err="1">
                    <a:cs typeface="Courier New" panose="02070309020205020404" pitchFamily="49" charset="0"/>
                  </a:rPr>
                  <a:t>ccls</a:t>
                </a:r>
                <a:r>
                  <a:rPr lang="en-US" sz="1800" dirty="0">
                    <a:cs typeface="Courier New" panose="02070309020205020404" pitchFamily="49" charset="0"/>
                  </a:rPr>
                  <a:t>: (4,4)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3</a:t>
                </a:r>
                <a:r>
                  <a:rPr lang="en-US" sz="1800" dirty="0">
                    <a:cs typeface="Courier New" panose="02070309020205020404" pitchFamily="49" charset="0"/>
                  </a:rPr>
                  <a:t>, (3,2,2,2)</a:t>
                </a:r>
                <a:r>
                  <a:rPr lang="en-US" sz="1800" baseline="-25000" dirty="0">
                    <a:cs typeface="Courier New" panose="02070309020205020404" pitchFamily="49" charset="0"/>
                  </a:rPr>
                  <a:t>2</a:t>
                </a:r>
                <a:endParaRPr lang="en-US" sz="1800" dirty="0">
                  <a:cs typeface="Courier New" panose="02070309020205020404" pitchFamily="49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Subgroup orders: 1, 2, 3, 4, 6, 8, 12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Element orders: 1 (1), 2 (9), 3 (8), 4 (6)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G=S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H=A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8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C2AD98-AC51-4B40-B50D-FB07E7EF9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380" y="1453860"/>
                <a:ext cx="10755420" cy="4833145"/>
              </a:xfrm>
              <a:blipFill>
                <a:blip r:embed="rId2"/>
                <a:stretch>
                  <a:fillRect l="-236" t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A784D-1FC8-C443-B8E1-2D4ABD0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27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A71A9A-5C12-9044-827D-BA6F9D2B322B}"/>
              </a:ext>
            </a:extLst>
          </p:cNvPr>
          <p:cNvSpPr txBox="1"/>
          <p:nvPr/>
        </p:nvSpPr>
        <p:spPr>
          <a:xfrm>
            <a:off x="627894" y="1126604"/>
            <a:ext cx="281445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Opposite sides add to 13</a:t>
            </a:r>
          </a:p>
          <a:p>
            <a:r>
              <a:rPr lang="en-US" dirty="0"/>
              <a:t>Face adjacency</a:t>
            </a:r>
          </a:p>
          <a:p>
            <a:pPr lvl="1"/>
            <a:r>
              <a:rPr lang="en-US" dirty="0"/>
              <a:t>1: 2,a,5,6,4</a:t>
            </a:r>
          </a:p>
          <a:p>
            <a:pPr lvl="1"/>
            <a:r>
              <a:rPr lang="en-US" dirty="0"/>
              <a:t>2: 1,4,8,7,a</a:t>
            </a:r>
          </a:p>
          <a:p>
            <a:pPr lvl="1"/>
            <a:r>
              <a:rPr lang="en-US" dirty="0"/>
              <a:t>3: 4,6,b,c,8</a:t>
            </a:r>
          </a:p>
          <a:p>
            <a:pPr lvl="1"/>
            <a:r>
              <a:rPr lang="en-US" dirty="0"/>
              <a:t>4: 1,6,3,8,2</a:t>
            </a:r>
          </a:p>
          <a:p>
            <a:pPr lvl="1"/>
            <a:r>
              <a:rPr lang="en-US" dirty="0"/>
              <a:t>5: 1,a,9,b,6</a:t>
            </a:r>
          </a:p>
          <a:p>
            <a:pPr lvl="1"/>
            <a:r>
              <a:rPr lang="en-US" dirty="0"/>
              <a:t>6: 1,5,b,3,4</a:t>
            </a:r>
          </a:p>
          <a:p>
            <a:pPr lvl="1"/>
            <a:r>
              <a:rPr lang="en-US" dirty="0"/>
              <a:t>7: 2,8,c,9,a</a:t>
            </a:r>
          </a:p>
          <a:p>
            <a:pPr lvl="1"/>
            <a:r>
              <a:rPr lang="en-US" dirty="0"/>
              <a:t>8: 2,4,3,c,7</a:t>
            </a:r>
          </a:p>
          <a:p>
            <a:pPr lvl="1"/>
            <a:r>
              <a:rPr lang="en-US" dirty="0"/>
              <a:t>9: 5,a,7,c,b</a:t>
            </a:r>
          </a:p>
          <a:p>
            <a:pPr lvl="1"/>
            <a:r>
              <a:rPr lang="en-US" dirty="0"/>
              <a:t>a: 1,2,7,9,5</a:t>
            </a:r>
          </a:p>
          <a:p>
            <a:pPr lvl="1"/>
            <a:r>
              <a:rPr lang="en-US" dirty="0"/>
              <a:t>b: 3,6,5,9,c</a:t>
            </a:r>
          </a:p>
          <a:p>
            <a:pPr lvl="1"/>
            <a:r>
              <a:rPr lang="en-US" dirty="0"/>
              <a:t>c: 3,b,9,7,8</a:t>
            </a:r>
          </a:p>
          <a:p>
            <a:endParaRPr lang="en-US" dirty="0"/>
          </a:p>
          <a:p>
            <a:r>
              <a:rPr lang="en-US" dirty="0"/>
              <a:t>|G|= 60, G=A</a:t>
            </a:r>
            <a:r>
              <a:rPr lang="en-US" baseline="-25000" dirty="0"/>
              <a:t>5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8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08A39F9-5AA0-5842-853E-EFAA65EB2FC0}"/>
              </a:ext>
            </a:extLst>
          </p:cNvPr>
          <p:cNvSpPr/>
          <p:nvPr/>
        </p:nvSpPr>
        <p:spPr>
          <a:xfrm>
            <a:off x="6733929" y="3728348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71C7BD1-F29F-A442-8406-E300F810CA38}"/>
              </a:ext>
            </a:extLst>
          </p:cNvPr>
          <p:cNvSpPr/>
          <p:nvPr/>
        </p:nvSpPr>
        <p:spPr>
          <a:xfrm>
            <a:off x="6647065" y="2510031"/>
            <a:ext cx="603661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D7EF8B-AB57-3D4B-AD08-36D212F3CB82}"/>
              </a:ext>
            </a:extLst>
          </p:cNvPr>
          <p:cNvSpPr/>
          <p:nvPr/>
        </p:nvSpPr>
        <p:spPr>
          <a:xfrm>
            <a:off x="8077158" y="3488643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951FE38-9ACE-3C47-96F1-A5DE68F662E9}"/>
              </a:ext>
            </a:extLst>
          </p:cNvPr>
          <p:cNvSpPr/>
          <p:nvPr/>
        </p:nvSpPr>
        <p:spPr>
          <a:xfrm>
            <a:off x="7464922" y="4730712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C379B06-44AC-1F49-A9AA-627918B24AA8}"/>
              </a:ext>
            </a:extLst>
          </p:cNvPr>
          <p:cNvSpPr/>
          <p:nvPr/>
        </p:nvSpPr>
        <p:spPr>
          <a:xfrm>
            <a:off x="5958295" y="4718835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28400D-1F16-014A-9A10-729500AC817B}"/>
              </a:ext>
            </a:extLst>
          </p:cNvPr>
          <p:cNvSpPr/>
          <p:nvPr/>
        </p:nvSpPr>
        <p:spPr>
          <a:xfrm>
            <a:off x="5437540" y="3397163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66C5735-FC9A-884D-9C14-051CEB1DA96C}"/>
              </a:ext>
            </a:extLst>
          </p:cNvPr>
          <p:cNvSpPr/>
          <p:nvPr/>
        </p:nvSpPr>
        <p:spPr>
          <a:xfrm>
            <a:off x="4139391" y="3050139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04A0B64-5C9C-8F4C-A71F-CC277B8AC05F}"/>
              </a:ext>
            </a:extLst>
          </p:cNvPr>
          <p:cNvSpPr/>
          <p:nvPr/>
        </p:nvSpPr>
        <p:spPr>
          <a:xfrm>
            <a:off x="5053790" y="5688658"/>
            <a:ext cx="617516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463205-05FF-2B49-80B4-61DB665BF85D}"/>
              </a:ext>
            </a:extLst>
          </p:cNvPr>
          <p:cNvSpPr/>
          <p:nvPr/>
        </p:nvSpPr>
        <p:spPr>
          <a:xfrm>
            <a:off x="6738324" y="1327561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2F60AD0-386F-9B40-AD24-D1BBEC5BBD80}"/>
              </a:ext>
            </a:extLst>
          </p:cNvPr>
          <p:cNvSpPr/>
          <p:nvPr/>
        </p:nvSpPr>
        <p:spPr>
          <a:xfrm>
            <a:off x="9425446" y="3264995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D6E8E13-98F0-9149-8460-EEFEBEDD3229}"/>
              </a:ext>
            </a:extLst>
          </p:cNvPr>
          <p:cNvSpPr/>
          <p:nvPr/>
        </p:nvSpPr>
        <p:spPr>
          <a:xfrm>
            <a:off x="8173038" y="5700524"/>
            <a:ext cx="406400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4335A98-D27C-4147-AFDD-83A858764893}"/>
              </a:ext>
            </a:extLst>
          </p:cNvPr>
          <p:cNvCxnSpPr>
            <a:cxnSpLocks/>
          </p:cNvCxnSpPr>
          <p:nvPr/>
        </p:nvCxnSpPr>
        <p:spPr>
          <a:xfrm>
            <a:off x="6928884" y="2919189"/>
            <a:ext cx="0" cy="8081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92990D-C9DF-5C48-A485-CBFB4E73812B}"/>
              </a:ext>
            </a:extLst>
          </p:cNvPr>
          <p:cNvCxnSpPr>
            <a:cxnSpLocks/>
          </p:cNvCxnSpPr>
          <p:nvPr/>
        </p:nvCxnSpPr>
        <p:spPr>
          <a:xfrm flipH="1">
            <a:off x="7132840" y="3727364"/>
            <a:ext cx="951808" cy="155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E49D35-99B3-1246-A7C3-A2E4516462C2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6941524" y="1725494"/>
            <a:ext cx="9243" cy="7944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69E64B-63AD-9A4B-85B4-0CD0EA5817A7}"/>
              </a:ext>
            </a:extLst>
          </p:cNvPr>
          <p:cNvCxnSpPr>
            <a:cxnSpLocks/>
            <a:endCxn id="12" idx="5"/>
          </p:cNvCxnSpPr>
          <p:nvPr/>
        </p:nvCxnSpPr>
        <p:spPr>
          <a:xfrm flipH="1" flipV="1">
            <a:off x="7080813" y="4068005"/>
            <a:ext cx="517874" cy="67518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B00390-3BCD-D04F-B0F4-E344443CCF32}"/>
              </a:ext>
            </a:extLst>
          </p:cNvPr>
          <p:cNvCxnSpPr>
            <a:cxnSpLocks/>
          </p:cNvCxnSpPr>
          <p:nvPr/>
        </p:nvCxnSpPr>
        <p:spPr>
          <a:xfrm>
            <a:off x="5818290" y="3646942"/>
            <a:ext cx="915639" cy="2236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50AAA89-B46C-3140-BBA0-7647EA40BC28}"/>
              </a:ext>
            </a:extLst>
          </p:cNvPr>
          <p:cNvCxnSpPr>
            <a:cxnSpLocks/>
            <a:stCxn id="25" idx="7"/>
          </p:cNvCxnSpPr>
          <p:nvPr/>
        </p:nvCxnSpPr>
        <p:spPr>
          <a:xfrm flipV="1">
            <a:off x="6305179" y="4083181"/>
            <a:ext cx="503137" cy="6939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867D006-CCD6-5243-B053-667033558180}"/>
              </a:ext>
            </a:extLst>
          </p:cNvPr>
          <p:cNvCxnSpPr>
            <a:cxnSpLocks/>
          </p:cNvCxnSpPr>
          <p:nvPr/>
        </p:nvCxnSpPr>
        <p:spPr>
          <a:xfrm flipH="1">
            <a:off x="8498676" y="3532234"/>
            <a:ext cx="951808" cy="15537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10CB725-F642-3647-AC4B-761B34BBBABF}"/>
              </a:ext>
            </a:extLst>
          </p:cNvPr>
          <p:cNvCxnSpPr>
            <a:cxnSpLocks/>
          </p:cNvCxnSpPr>
          <p:nvPr/>
        </p:nvCxnSpPr>
        <p:spPr>
          <a:xfrm flipH="1" flipV="1">
            <a:off x="7790256" y="5102693"/>
            <a:ext cx="466048" cy="64423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5E3CF9-AB7D-EC4D-9484-74841835895F}"/>
              </a:ext>
            </a:extLst>
          </p:cNvPr>
          <p:cNvCxnSpPr>
            <a:cxnSpLocks/>
          </p:cNvCxnSpPr>
          <p:nvPr/>
        </p:nvCxnSpPr>
        <p:spPr>
          <a:xfrm>
            <a:off x="4545791" y="3321675"/>
            <a:ext cx="915639" cy="2236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B3516E9-D7AC-0245-8EA6-9C4D22CA7B2D}"/>
              </a:ext>
            </a:extLst>
          </p:cNvPr>
          <p:cNvCxnSpPr>
            <a:cxnSpLocks/>
            <a:stCxn id="28" idx="7"/>
          </p:cNvCxnSpPr>
          <p:nvPr/>
        </p:nvCxnSpPr>
        <p:spPr>
          <a:xfrm flipV="1">
            <a:off x="5580873" y="5070216"/>
            <a:ext cx="448512" cy="67671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C749004-63BC-2E47-B528-468B83D0FA1A}"/>
              </a:ext>
            </a:extLst>
          </p:cNvPr>
          <p:cNvCxnSpPr>
            <a:cxnSpLocks/>
            <a:stCxn id="20" idx="6"/>
            <a:endCxn id="23" idx="1"/>
          </p:cNvCxnSpPr>
          <p:nvPr/>
        </p:nvCxnSpPr>
        <p:spPr>
          <a:xfrm>
            <a:off x="7250726" y="2708998"/>
            <a:ext cx="885948" cy="8379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0B1303B-CC82-5449-9641-714522966A14}"/>
              </a:ext>
            </a:extLst>
          </p:cNvPr>
          <p:cNvCxnSpPr>
            <a:cxnSpLocks/>
            <a:stCxn id="24" idx="7"/>
            <a:endCxn id="23" idx="4"/>
          </p:cNvCxnSpPr>
          <p:nvPr/>
        </p:nvCxnSpPr>
        <p:spPr>
          <a:xfrm flipV="1">
            <a:off x="7811806" y="3886576"/>
            <a:ext cx="468552" cy="90241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14C963B-D1FA-604B-B577-3DDD0C2FB8D2}"/>
              </a:ext>
            </a:extLst>
          </p:cNvPr>
          <p:cNvCxnSpPr>
            <a:cxnSpLocks/>
          </p:cNvCxnSpPr>
          <p:nvPr/>
        </p:nvCxnSpPr>
        <p:spPr>
          <a:xfrm flipH="1">
            <a:off x="6356746" y="4905929"/>
            <a:ext cx="11081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7E46457-97F6-DA4E-93FE-C6DEA494D544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5684793" y="3795096"/>
            <a:ext cx="476702" cy="92373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79CEA5-5278-E641-A694-D9AC703FA899}"/>
              </a:ext>
            </a:extLst>
          </p:cNvPr>
          <p:cNvCxnSpPr>
            <a:cxnSpLocks/>
            <a:stCxn id="20" idx="3"/>
            <a:endCxn id="26" idx="7"/>
          </p:cNvCxnSpPr>
          <p:nvPr/>
        </p:nvCxnSpPr>
        <p:spPr>
          <a:xfrm flipH="1">
            <a:off x="5784424" y="2849688"/>
            <a:ext cx="951045" cy="60575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B8EC3F-7B58-4B42-A140-262BD9610D33}"/>
              </a:ext>
            </a:extLst>
          </p:cNvPr>
          <p:cNvCxnSpPr>
            <a:cxnSpLocks/>
            <a:stCxn id="29" idx="5"/>
            <a:endCxn id="30" idx="1"/>
          </p:cNvCxnSpPr>
          <p:nvPr/>
        </p:nvCxnSpPr>
        <p:spPr>
          <a:xfrm>
            <a:off x="7085208" y="1667218"/>
            <a:ext cx="2399754" cy="165605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45F8D8-8D66-054C-BC77-A0E3EFBB587D}"/>
              </a:ext>
            </a:extLst>
          </p:cNvPr>
          <p:cNvCxnSpPr>
            <a:cxnSpLocks/>
            <a:stCxn id="30" idx="3"/>
            <a:endCxn id="31" idx="7"/>
          </p:cNvCxnSpPr>
          <p:nvPr/>
        </p:nvCxnSpPr>
        <p:spPr>
          <a:xfrm flipH="1">
            <a:off x="8519922" y="3604652"/>
            <a:ext cx="965040" cy="215414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F3061B5-CE5C-7544-965E-75B465041E04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5671306" y="5887625"/>
            <a:ext cx="2505768" cy="3605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9258050-6895-6145-93B1-9A6DDBCCBC4D}"/>
              </a:ext>
            </a:extLst>
          </p:cNvPr>
          <p:cNvCxnSpPr>
            <a:cxnSpLocks/>
            <a:stCxn id="27" idx="7"/>
          </p:cNvCxnSpPr>
          <p:nvPr/>
        </p:nvCxnSpPr>
        <p:spPr>
          <a:xfrm flipV="1">
            <a:off x="4486275" y="1563145"/>
            <a:ext cx="2256070" cy="154527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9F83C3F-764D-F847-9F62-E7A020DA5FD8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4372349" y="3467884"/>
            <a:ext cx="771874" cy="22790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0A360558-EE3B-CE48-9651-445CB3C3921C}"/>
              </a:ext>
            </a:extLst>
          </p:cNvPr>
          <p:cNvSpPr/>
          <p:nvPr/>
        </p:nvSpPr>
        <p:spPr>
          <a:xfrm>
            <a:off x="10506316" y="4638792"/>
            <a:ext cx="617516" cy="3979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B7C77A4-E5CE-A147-9CB5-2682E11BC3ED}"/>
              </a:ext>
            </a:extLst>
          </p:cNvPr>
          <p:cNvCxnSpPr>
            <a:cxnSpLocks/>
            <a:stCxn id="75" idx="1"/>
            <a:endCxn id="30" idx="5"/>
          </p:cNvCxnSpPr>
          <p:nvPr/>
        </p:nvCxnSpPr>
        <p:spPr>
          <a:xfrm flipH="1" flipV="1">
            <a:off x="9772330" y="3604652"/>
            <a:ext cx="824419" cy="10924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FBC1ED2-BF0E-EC4F-865C-8184068FEB41}"/>
              </a:ext>
            </a:extLst>
          </p:cNvPr>
          <p:cNvCxnSpPr>
            <a:cxnSpLocks/>
          </p:cNvCxnSpPr>
          <p:nvPr/>
        </p:nvCxnSpPr>
        <p:spPr>
          <a:xfrm flipH="1">
            <a:off x="8579438" y="4929678"/>
            <a:ext cx="1926878" cy="10147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0019681-A1F6-F042-8AE6-50588624B651}"/>
              </a:ext>
            </a:extLst>
          </p:cNvPr>
          <p:cNvCxnSpPr>
            <a:cxnSpLocks/>
            <a:stCxn id="26" idx="4"/>
            <a:endCxn id="28" idx="0"/>
          </p:cNvCxnSpPr>
          <p:nvPr/>
        </p:nvCxnSpPr>
        <p:spPr>
          <a:xfrm flipH="1">
            <a:off x="5362548" y="3795096"/>
            <a:ext cx="278192" cy="189356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F69FAFC-CE74-C54A-9EF7-8CC5850FDD87}"/>
              </a:ext>
            </a:extLst>
          </p:cNvPr>
          <p:cNvCxnSpPr>
            <a:cxnSpLocks/>
            <a:stCxn id="25" idx="6"/>
          </p:cNvCxnSpPr>
          <p:nvPr/>
        </p:nvCxnSpPr>
        <p:spPr>
          <a:xfrm>
            <a:off x="6364695" y="4917802"/>
            <a:ext cx="1843968" cy="92231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3691F3C-1968-4545-8376-B8225E2F8176}"/>
              </a:ext>
            </a:extLst>
          </p:cNvPr>
          <p:cNvCxnSpPr>
            <a:cxnSpLocks/>
            <a:endCxn id="30" idx="3"/>
          </p:cNvCxnSpPr>
          <p:nvPr/>
        </p:nvCxnSpPr>
        <p:spPr>
          <a:xfrm flipV="1">
            <a:off x="7874766" y="3604652"/>
            <a:ext cx="1610196" cy="132340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94ACE0A-D9D4-A84F-8431-C1E7FEF72EE4}"/>
              </a:ext>
            </a:extLst>
          </p:cNvPr>
          <p:cNvCxnSpPr>
            <a:cxnSpLocks/>
            <a:stCxn id="29" idx="3"/>
            <a:endCxn id="26" idx="7"/>
          </p:cNvCxnSpPr>
          <p:nvPr/>
        </p:nvCxnSpPr>
        <p:spPr>
          <a:xfrm flipH="1">
            <a:off x="5784424" y="1667218"/>
            <a:ext cx="1013416" cy="178822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94D4D6B-3A49-5B42-A4BA-B3E6F169C34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22124" y="1714100"/>
            <a:ext cx="1114550" cy="1832819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C22F9E-BD23-0E40-9BB3-ED150D5FCAF1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4532603" y="2708998"/>
            <a:ext cx="2114462" cy="51713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73A573A3-0838-854A-8659-DC8659FCAD93}"/>
              </a:ext>
            </a:extLst>
          </p:cNvPr>
          <p:cNvCxnSpPr>
            <a:cxnSpLocks/>
            <a:stCxn id="75" idx="0"/>
            <a:endCxn id="29" idx="6"/>
          </p:cNvCxnSpPr>
          <p:nvPr/>
        </p:nvCxnSpPr>
        <p:spPr>
          <a:xfrm rot="16200000" flipV="1">
            <a:off x="7423767" y="1247485"/>
            <a:ext cx="3112264" cy="3670350"/>
          </a:xfrm>
          <a:prstGeom prst="curvedConnector2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0DDFCB-B5EF-C044-971D-A0BB9263B3D8}"/>
              </a:ext>
            </a:extLst>
          </p:cNvPr>
          <p:cNvCxnSpPr>
            <a:cxnSpLocks/>
          </p:cNvCxnSpPr>
          <p:nvPr/>
        </p:nvCxnSpPr>
        <p:spPr>
          <a:xfrm flipH="1">
            <a:off x="10231152" y="5036725"/>
            <a:ext cx="600855" cy="13939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5E2A270-829D-BA48-B381-2331A4EEF194}"/>
              </a:ext>
            </a:extLst>
          </p:cNvPr>
          <p:cNvCxnSpPr>
            <a:cxnSpLocks/>
          </p:cNvCxnSpPr>
          <p:nvPr/>
        </p:nvCxnSpPr>
        <p:spPr>
          <a:xfrm flipV="1">
            <a:off x="4315951" y="1064655"/>
            <a:ext cx="1934150" cy="199126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9353311E-A796-EA40-9306-F5640BF22C1D}"/>
              </a:ext>
            </a:extLst>
          </p:cNvPr>
          <p:cNvCxnSpPr>
            <a:cxnSpLocks/>
            <a:stCxn id="75" idx="7"/>
          </p:cNvCxnSpPr>
          <p:nvPr/>
        </p:nvCxnSpPr>
        <p:spPr>
          <a:xfrm flipH="1" flipV="1">
            <a:off x="10974653" y="1512280"/>
            <a:ext cx="58746" cy="31847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1739C84E-8B98-784D-9117-917CD4DE9698}"/>
              </a:ext>
            </a:extLst>
          </p:cNvPr>
          <p:cNvCxnSpPr>
            <a:cxnSpLocks/>
          </p:cNvCxnSpPr>
          <p:nvPr/>
        </p:nvCxnSpPr>
        <p:spPr>
          <a:xfrm flipH="1" flipV="1">
            <a:off x="6249579" y="1056222"/>
            <a:ext cx="4748107" cy="46645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B8E334C-1317-2D4D-9039-02F809783B6C}"/>
              </a:ext>
            </a:extLst>
          </p:cNvPr>
          <p:cNvCxnSpPr>
            <a:cxnSpLocks/>
            <a:endCxn id="28" idx="5"/>
          </p:cNvCxnSpPr>
          <p:nvPr/>
        </p:nvCxnSpPr>
        <p:spPr>
          <a:xfrm flipH="1" flipV="1">
            <a:off x="5580873" y="6028315"/>
            <a:ext cx="4651392" cy="4023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374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4F19D-146F-8143-ABAC-5BD644EEE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264"/>
            <a:ext cx="11801104" cy="564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Dodecahedron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28C6-90AB-9743-BAB1-50CDC1F8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45C8B-C249-5A4A-8003-01D120A6F929}" type="slidenum">
              <a:rPr lang="en-US" smtClean="0"/>
              <a:t>9</a:t>
            </a:fld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8B82845-D9FA-AF46-8CB2-5EEA4B22F661}"/>
              </a:ext>
            </a:extLst>
          </p:cNvPr>
          <p:cNvSpPr/>
          <p:nvPr/>
        </p:nvSpPr>
        <p:spPr>
          <a:xfrm>
            <a:off x="1457180" y="225719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E17BDC-D5A7-7243-8F47-CCB77EE01A57}"/>
              </a:ext>
            </a:extLst>
          </p:cNvPr>
          <p:cNvSpPr/>
          <p:nvPr/>
        </p:nvSpPr>
        <p:spPr>
          <a:xfrm>
            <a:off x="668580" y="209240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8C22697-BE07-E849-9C45-B8C413B6DD79}"/>
              </a:ext>
            </a:extLst>
          </p:cNvPr>
          <p:cNvSpPr/>
          <p:nvPr/>
        </p:nvSpPr>
        <p:spPr>
          <a:xfrm>
            <a:off x="1970556" y="30265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24AF3C5-0B74-8147-8DFE-BFA8FFEE42BB}"/>
              </a:ext>
            </a:extLst>
          </p:cNvPr>
          <p:cNvSpPr/>
          <p:nvPr/>
        </p:nvSpPr>
        <p:spPr>
          <a:xfrm>
            <a:off x="942900" y="299290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21E0715-D6BE-AF40-AF6B-04B68CA05517}"/>
              </a:ext>
            </a:extLst>
          </p:cNvPr>
          <p:cNvSpPr/>
          <p:nvPr/>
        </p:nvSpPr>
        <p:spPr>
          <a:xfrm>
            <a:off x="2240142" y="210325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6E21A40F-8BA5-F64C-91CF-DB2B93787B1D}"/>
              </a:ext>
            </a:extLst>
          </p:cNvPr>
          <p:cNvSpPr/>
          <p:nvPr/>
        </p:nvSpPr>
        <p:spPr>
          <a:xfrm>
            <a:off x="1460384" y="152148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3290A3-0734-7946-AC61-9966708A900A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594340" y="1802788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D2A900D-0E73-7E43-A211-154D2A0E0A78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942900" y="2229567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4B77BC-BF5C-924B-A10B-DA6D4C7E4ED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752894" y="2337400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BF7A9AD-6133-E641-B7CC-064B8C466C0A}"/>
              </a:ext>
            </a:extLst>
          </p:cNvPr>
          <p:cNvCxnSpPr>
            <a:cxnSpLocks/>
            <a:stCxn id="58" idx="7"/>
            <a:endCxn id="53" idx="3"/>
          </p:cNvCxnSpPr>
          <p:nvPr/>
        </p:nvCxnSpPr>
        <p:spPr>
          <a:xfrm flipV="1">
            <a:off x="1177047" y="2491340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9ED6B88-A85A-4F48-AA80-68C9606383EB}"/>
              </a:ext>
            </a:extLst>
          </p:cNvPr>
          <p:cNvCxnSpPr>
            <a:cxnSpLocks/>
            <a:stCxn id="56" idx="1"/>
          </p:cNvCxnSpPr>
          <p:nvPr/>
        </p:nvCxnSpPr>
        <p:spPr>
          <a:xfrm flipH="1" flipV="1">
            <a:off x="1690423" y="2526004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343C19A4-CD34-4B41-A6C0-231F21BB0051}"/>
              </a:ext>
            </a:extLst>
          </p:cNvPr>
          <p:cNvSpPr/>
          <p:nvPr/>
        </p:nvSpPr>
        <p:spPr>
          <a:xfrm>
            <a:off x="4681024" y="2210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01BF440-CAD9-A64C-847E-1C0A9F3EAD03}"/>
              </a:ext>
            </a:extLst>
          </p:cNvPr>
          <p:cNvSpPr/>
          <p:nvPr/>
        </p:nvSpPr>
        <p:spPr>
          <a:xfrm>
            <a:off x="3892424" y="2045515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D060E3A-0609-D64F-BB0D-6AF55FC9F3B3}"/>
              </a:ext>
            </a:extLst>
          </p:cNvPr>
          <p:cNvSpPr/>
          <p:nvPr/>
        </p:nvSpPr>
        <p:spPr>
          <a:xfrm>
            <a:off x="5194400" y="297961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ADC00F-0CA0-C94C-AC39-8855D49EA41B}"/>
              </a:ext>
            </a:extLst>
          </p:cNvPr>
          <p:cNvSpPr/>
          <p:nvPr/>
        </p:nvSpPr>
        <p:spPr>
          <a:xfrm>
            <a:off x="4166744" y="294601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B3F21C5-2FBF-FD49-96D9-0D87CD2C8619}"/>
              </a:ext>
            </a:extLst>
          </p:cNvPr>
          <p:cNvSpPr/>
          <p:nvPr/>
        </p:nvSpPr>
        <p:spPr>
          <a:xfrm>
            <a:off x="5463986" y="205636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3A5F1E4-7CA0-4D48-866C-994EEAAD3F4B}"/>
              </a:ext>
            </a:extLst>
          </p:cNvPr>
          <p:cNvSpPr/>
          <p:nvPr/>
        </p:nvSpPr>
        <p:spPr>
          <a:xfrm>
            <a:off x="4684228" y="1474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B911BA-CCE0-D24A-81DC-415778A34B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818184" y="1755896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60E89F8-B86E-7340-B06F-1BB2D3A088FB}"/>
              </a:ext>
            </a:extLst>
          </p:cNvPr>
          <p:cNvCxnSpPr>
            <a:cxnSpLocks/>
            <a:stCxn id="77" idx="6"/>
            <a:endCxn id="74" idx="2"/>
          </p:cNvCxnSpPr>
          <p:nvPr/>
        </p:nvCxnSpPr>
        <p:spPr>
          <a:xfrm>
            <a:off x="4166744" y="2182675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069930-0E28-8F45-844D-2D03E48C184B}"/>
              </a:ext>
            </a:extLst>
          </p:cNvPr>
          <p:cNvCxnSpPr>
            <a:cxnSpLocks/>
            <a:endCxn id="81" idx="3"/>
          </p:cNvCxnSpPr>
          <p:nvPr/>
        </p:nvCxnSpPr>
        <p:spPr>
          <a:xfrm flipV="1">
            <a:off x="4976738" y="2290508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100B10-E7B4-C440-818A-C6FBFD78210C}"/>
              </a:ext>
            </a:extLst>
          </p:cNvPr>
          <p:cNvCxnSpPr>
            <a:cxnSpLocks/>
            <a:stCxn id="80" idx="7"/>
            <a:endCxn id="74" idx="3"/>
          </p:cNvCxnSpPr>
          <p:nvPr/>
        </p:nvCxnSpPr>
        <p:spPr>
          <a:xfrm flipV="1">
            <a:off x="4400891" y="2444448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EF2CBAF-730F-4348-8AD2-E78EDD27FD42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4914267" y="2479112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D1448EF-8E0E-1345-80AD-0BD8EBAC9A2B}"/>
              </a:ext>
            </a:extLst>
          </p:cNvPr>
          <p:cNvSpPr/>
          <p:nvPr/>
        </p:nvSpPr>
        <p:spPr>
          <a:xfrm>
            <a:off x="4681024" y="469558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DDD6D00-1DE2-084D-BF56-394691C542A1}"/>
              </a:ext>
            </a:extLst>
          </p:cNvPr>
          <p:cNvSpPr/>
          <p:nvPr/>
        </p:nvSpPr>
        <p:spPr>
          <a:xfrm>
            <a:off x="3892424" y="4530803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7220EDD-A05D-E548-8A44-A2D441BB9711}"/>
              </a:ext>
            </a:extLst>
          </p:cNvPr>
          <p:cNvSpPr/>
          <p:nvPr/>
        </p:nvSpPr>
        <p:spPr>
          <a:xfrm>
            <a:off x="5165597" y="5464899"/>
            <a:ext cx="331927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1DB09A0A-93DD-9D4A-A41E-77DDEA66D62D}"/>
              </a:ext>
            </a:extLst>
          </p:cNvPr>
          <p:cNvSpPr/>
          <p:nvPr/>
        </p:nvSpPr>
        <p:spPr>
          <a:xfrm>
            <a:off x="4166744" y="5431301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5E4C627-4EA4-314E-9735-E13865765CB2}"/>
              </a:ext>
            </a:extLst>
          </p:cNvPr>
          <p:cNvSpPr/>
          <p:nvPr/>
        </p:nvSpPr>
        <p:spPr>
          <a:xfrm>
            <a:off x="5463986" y="4541649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FB34B4C-4BA8-A746-B06E-08B24CC9DFA1}"/>
              </a:ext>
            </a:extLst>
          </p:cNvPr>
          <p:cNvSpPr/>
          <p:nvPr/>
        </p:nvSpPr>
        <p:spPr>
          <a:xfrm>
            <a:off x="4684228" y="3959877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D04A1E1-7C7B-DD41-B5DF-A96734BD57B2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4818184" y="4241184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72427D0-1157-344F-8B2C-105F96E9F5E4}"/>
              </a:ext>
            </a:extLst>
          </p:cNvPr>
          <p:cNvCxnSpPr>
            <a:cxnSpLocks/>
            <a:stCxn id="94" idx="6"/>
            <a:endCxn id="93" idx="2"/>
          </p:cNvCxnSpPr>
          <p:nvPr/>
        </p:nvCxnSpPr>
        <p:spPr>
          <a:xfrm>
            <a:off x="4166744" y="4667963"/>
            <a:ext cx="514280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4A0F0A8-3BF8-AF43-8866-D44CE8BCADB9}"/>
              </a:ext>
            </a:extLst>
          </p:cNvPr>
          <p:cNvCxnSpPr>
            <a:cxnSpLocks/>
            <a:endCxn id="98" idx="3"/>
          </p:cNvCxnSpPr>
          <p:nvPr/>
        </p:nvCxnSpPr>
        <p:spPr>
          <a:xfrm flipV="1">
            <a:off x="4976738" y="4775796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E9BD446-FEE9-1A43-A1F3-DCCE6C986CF9}"/>
              </a:ext>
            </a:extLst>
          </p:cNvPr>
          <p:cNvCxnSpPr>
            <a:cxnSpLocks/>
            <a:stCxn id="97" idx="7"/>
            <a:endCxn id="93" idx="3"/>
          </p:cNvCxnSpPr>
          <p:nvPr/>
        </p:nvCxnSpPr>
        <p:spPr>
          <a:xfrm flipV="1">
            <a:off x="4400891" y="4929736"/>
            <a:ext cx="320306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F13CD1D-069F-C84D-82FD-65C83C103C0E}"/>
              </a:ext>
            </a:extLst>
          </p:cNvPr>
          <p:cNvCxnSpPr>
            <a:cxnSpLocks/>
            <a:stCxn id="96" idx="1"/>
          </p:cNvCxnSpPr>
          <p:nvPr/>
        </p:nvCxnSpPr>
        <p:spPr>
          <a:xfrm flipH="1" flipV="1">
            <a:off x="4914267" y="4964400"/>
            <a:ext cx="299940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43C20BD-E19B-AC4E-ACB0-FE8CE3A4764F}"/>
              </a:ext>
            </a:extLst>
          </p:cNvPr>
          <p:cNvSpPr/>
          <p:nvPr/>
        </p:nvSpPr>
        <p:spPr>
          <a:xfrm>
            <a:off x="7809092" y="4859712"/>
            <a:ext cx="301752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D0DDED4A-77A1-8B46-9B7C-44CF41CA65F8}"/>
              </a:ext>
            </a:extLst>
          </p:cNvPr>
          <p:cNvSpPr/>
          <p:nvPr/>
        </p:nvSpPr>
        <p:spPr>
          <a:xfrm>
            <a:off x="7034208" y="4694926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D7EDE42-C1C8-7543-8A74-7B0F0AC74CCF}"/>
              </a:ext>
            </a:extLst>
          </p:cNvPr>
          <p:cNvSpPr/>
          <p:nvPr/>
        </p:nvSpPr>
        <p:spPr>
          <a:xfrm>
            <a:off x="8336184" y="562902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FDA85678-AC94-9E46-8424-9F5FE7D2A1D6}"/>
              </a:ext>
            </a:extLst>
          </p:cNvPr>
          <p:cNvSpPr/>
          <p:nvPr/>
        </p:nvSpPr>
        <p:spPr>
          <a:xfrm>
            <a:off x="7308528" y="5595424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0837922-9B66-CB46-A945-DE8337B170F7}"/>
              </a:ext>
            </a:extLst>
          </p:cNvPr>
          <p:cNvSpPr/>
          <p:nvPr/>
        </p:nvSpPr>
        <p:spPr>
          <a:xfrm>
            <a:off x="8605770" y="4705772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ECF0BC2-7377-C946-BE91-62DDC21033CD}"/>
              </a:ext>
            </a:extLst>
          </p:cNvPr>
          <p:cNvSpPr/>
          <p:nvPr/>
        </p:nvSpPr>
        <p:spPr>
          <a:xfrm>
            <a:off x="7826012" y="4124000"/>
            <a:ext cx="274320" cy="27432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8BCF107-5132-884F-A0C8-1612720AF332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959968" y="4405307"/>
            <a:ext cx="2344" cy="45440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36EB6BB-95B0-BA41-87DF-D3570A721FAF}"/>
              </a:ext>
            </a:extLst>
          </p:cNvPr>
          <p:cNvCxnSpPr>
            <a:cxnSpLocks/>
            <a:stCxn id="107" idx="6"/>
            <a:endCxn id="106" idx="2"/>
          </p:cNvCxnSpPr>
          <p:nvPr/>
        </p:nvCxnSpPr>
        <p:spPr>
          <a:xfrm>
            <a:off x="7308528" y="4832086"/>
            <a:ext cx="500564" cy="164786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437CC42-9F38-EE4C-8CC5-F5ECA0D9FE49}"/>
              </a:ext>
            </a:extLst>
          </p:cNvPr>
          <p:cNvCxnSpPr>
            <a:cxnSpLocks/>
            <a:endCxn id="110" idx="3"/>
          </p:cNvCxnSpPr>
          <p:nvPr/>
        </p:nvCxnSpPr>
        <p:spPr>
          <a:xfrm flipV="1">
            <a:off x="8118522" y="4939919"/>
            <a:ext cx="527421" cy="6918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0FA5C0C-BB24-C649-A78F-6199DF019B8B}"/>
              </a:ext>
            </a:extLst>
          </p:cNvPr>
          <p:cNvCxnSpPr>
            <a:cxnSpLocks/>
            <a:stCxn id="109" idx="7"/>
            <a:endCxn id="106" idx="3"/>
          </p:cNvCxnSpPr>
          <p:nvPr/>
        </p:nvCxnSpPr>
        <p:spPr>
          <a:xfrm flipV="1">
            <a:off x="7542675" y="5093859"/>
            <a:ext cx="310608" cy="541738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F94188-3519-564A-9A45-EEB5DAB14695}"/>
              </a:ext>
            </a:extLst>
          </p:cNvPr>
          <p:cNvCxnSpPr>
            <a:cxnSpLocks/>
            <a:stCxn id="108" idx="1"/>
          </p:cNvCxnSpPr>
          <p:nvPr/>
        </p:nvCxnSpPr>
        <p:spPr>
          <a:xfrm flipH="1" flipV="1">
            <a:off x="8056051" y="5128523"/>
            <a:ext cx="320306" cy="540672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4979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3092</Words>
  <Application>Microsoft Macintosh PowerPoint</Application>
  <PresentationFormat>Widescreen</PresentationFormat>
  <Paragraphs>419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Courier New</vt:lpstr>
      <vt:lpstr>Office Theme</vt:lpstr>
      <vt:lpstr>Cube</vt:lpstr>
      <vt:lpstr>Cube</vt:lpstr>
      <vt:lpstr>Cube</vt:lpstr>
      <vt:lpstr>Cube</vt:lpstr>
      <vt:lpstr>Face permutations of cube</vt:lpstr>
      <vt:lpstr>Face permutations of cube</vt:lpstr>
      <vt:lpstr>Subgroups</vt:lpstr>
      <vt:lpstr>Dodecahedron</vt:lpstr>
      <vt:lpstr>Dodecahedron</vt:lpstr>
      <vt:lpstr>Dodecahedron</vt:lpstr>
      <vt:lpstr>Dodecahedron</vt:lpstr>
      <vt:lpstr>Dodecahedron Elements</vt:lpstr>
      <vt:lpstr>Dodecahedron Elements</vt:lpstr>
      <vt:lpstr>Dodecahedron Element List </vt:lpstr>
      <vt:lpstr>Dodecahedron Element List </vt:lpstr>
      <vt:lpstr>Dodecahedron Element List </vt:lpstr>
      <vt:lpstr>Dodecahedron Element List </vt:lpstr>
      <vt:lpstr>Tetrahedron</vt:lpstr>
      <vt:lpstr>Tetrahedron elements </vt:lpstr>
      <vt:lpstr>Cube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</dc:title>
  <dc:creator>John Manferdelli</dc:creator>
  <cp:lastModifiedBy>John Manferdelli</cp:lastModifiedBy>
  <cp:revision>207</cp:revision>
  <cp:lastPrinted>2020-05-11T23:49:39Z</cp:lastPrinted>
  <dcterms:created xsi:type="dcterms:W3CDTF">2020-04-25T17:08:49Z</dcterms:created>
  <dcterms:modified xsi:type="dcterms:W3CDTF">2023-02-13T00:38:01Z</dcterms:modified>
</cp:coreProperties>
</file>