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8" r:id="rId9"/>
    <p:sldId id="2937" r:id="rId10"/>
    <p:sldId id="2947" r:id="rId11"/>
    <p:sldId id="2924" r:id="rId12"/>
    <p:sldId id="2953" r:id="rId13"/>
    <p:sldId id="2927" r:id="rId14"/>
    <p:sldId id="2925" r:id="rId15"/>
    <p:sldId id="2944" r:id="rId16"/>
    <p:sldId id="2952" r:id="rId17"/>
    <p:sldId id="2926" r:id="rId18"/>
    <p:sldId id="2917" r:id="rId19"/>
    <p:sldId id="2931" r:id="rId20"/>
    <p:sldId id="2948" r:id="rId21"/>
    <p:sldId id="2918" r:id="rId22"/>
    <p:sldId id="2932" r:id="rId23"/>
    <p:sldId id="2929" r:id="rId24"/>
    <p:sldId id="2920" r:id="rId25"/>
    <p:sldId id="2949" r:id="rId26"/>
    <p:sldId id="2951" r:id="rId27"/>
    <p:sldId id="2955" r:id="rId28"/>
    <p:sldId id="2950" r:id="rId29"/>
    <p:sldId id="2945" r:id="rId30"/>
    <p:sldId id="2946" r:id="rId31"/>
    <p:sldId id="2919" r:id="rId32"/>
    <p:sldId id="2956" r:id="rId33"/>
    <p:sldId id="2943" r:id="rId34"/>
    <p:sldId id="2938" r:id="rId35"/>
    <p:sldId id="2954" r:id="rId36"/>
    <p:sldId id="2934" r:id="rId3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Gates and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Superoperator</a:t>
            </a:r>
            <a:r>
              <a:rPr lang="en-US" sz="3600" dirty="0"/>
              <a:t> and 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90923" y="26670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67836"/>
            <a:ext cx="365760" cy="4023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2971800" y="3750879"/>
            <a:ext cx="45720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17338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4958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44991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419694" y="3907970"/>
            <a:ext cx="1808188" cy="8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blipFill>
                <a:blip r:embed="rId4"/>
                <a:stretch>
                  <a:fillRect l="-363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38862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6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69372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1787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68358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17610-4073-78C6-477F-0E6D06E8F951}"/>
              </a:ext>
            </a:extLst>
          </p:cNvPr>
          <p:cNvSpPr/>
          <p:nvPr/>
        </p:nvSpPr>
        <p:spPr bwMode="auto">
          <a:xfrm>
            <a:off x="3810000" y="435864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A14C1-6ED4-DC7D-FAAB-FEEB2FF3C455}"/>
              </a:ext>
            </a:extLst>
          </p:cNvPr>
          <p:cNvSpPr txBox="1"/>
          <p:nvPr/>
        </p:nvSpPr>
        <p:spPr>
          <a:xfrm>
            <a:off x="3733800" y="4343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67237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810000" y="2681919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646617" y="2691465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118" y="2679012"/>
            <a:ext cx="329590" cy="29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2963" r="-5556" b="-2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blipFill>
                <a:blip r:embed="rId8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8022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745084" y="4405102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blipFill>
                <a:blip r:embed="rId9"/>
                <a:stretch>
                  <a:fillRect l="-100000" t="-167925" r="-5682" b="-2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blipFill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blipFill>
                <a:blip r:embed="rId14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2051462" y="5327969"/>
            <a:ext cx="15163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blipFill>
                <a:blip r:embed="rId15"/>
                <a:stretch>
                  <a:fillRect l="-79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1849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426032" y="44897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62251" y="4785023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267200" y="5708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2057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905000" y="6365257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4040282" y="5354684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65257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810000" y="4194516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894" y="4489769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105400" y="4794568"/>
            <a:ext cx="0" cy="137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E3AF3B-41C0-BB87-51D0-096F75E73A47}"/>
              </a:ext>
            </a:extLst>
          </p:cNvPr>
          <p:cNvSpPr/>
          <p:nvPr/>
        </p:nvSpPr>
        <p:spPr bwMode="auto">
          <a:xfrm>
            <a:off x="3352800" y="250920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/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blipFill>
                <a:blip r:embed="rId16"/>
                <a:stretch>
                  <a:fillRect l="-14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C53F61A-D2BC-B89A-1BB7-9E1768F17260}"/>
              </a:ext>
            </a:extLst>
          </p:cNvPr>
          <p:cNvSpPr/>
          <p:nvPr/>
        </p:nvSpPr>
        <p:spPr bwMode="auto">
          <a:xfrm>
            <a:off x="5085410" y="2497852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F40A6-3F24-7825-5633-BEFB1E460D10}"/>
              </a:ext>
            </a:extLst>
          </p:cNvPr>
          <p:cNvSpPr/>
          <p:nvPr/>
        </p:nvSpPr>
        <p:spPr bwMode="auto">
          <a:xfrm>
            <a:off x="4261313" y="5724208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ADAED-5B48-EAEF-90F4-39C53712F863}"/>
              </a:ext>
            </a:extLst>
          </p:cNvPr>
          <p:cNvSpPr/>
          <p:nvPr/>
        </p:nvSpPr>
        <p:spPr bwMode="auto">
          <a:xfrm>
            <a:off x="5257800" y="410876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5F64-7AE4-E0C9-9319-98C301C2E4DA}"/>
              </a:ext>
            </a:extLst>
          </p:cNvPr>
          <p:cNvSpPr/>
          <p:nvPr/>
        </p:nvSpPr>
        <p:spPr bwMode="auto">
          <a:xfrm>
            <a:off x="2978233" y="413924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ADD4B8-89BC-7D25-0747-948466C85E1C}"/>
              </a:ext>
            </a:extLst>
          </p:cNvPr>
          <p:cNvSpPr/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0F970-C003-8F52-3D56-931FA409CFB8}"/>
              </a:ext>
            </a:extLst>
          </p:cNvPr>
          <p:cNvSpPr/>
          <p:nvPr/>
        </p:nvSpPr>
        <p:spPr bwMode="auto">
          <a:xfrm>
            <a:off x="3581400" y="51755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0" name="TextBox 30719">
            <a:extLst>
              <a:ext uri="{FF2B5EF4-FFF2-40B4-BE49-F238E27FC236}">
                <a16:creationId xmlns:a16="http://schemas.microsoft.com/office/drawing/2014/main" id="{CE844A2D-FC99-A4DF-49D4-1187827E5F0D}"/>
              </a:ext>
            </a:extLst>
          </p:cNvPr>
          <p:cNvSpPr txBox="1"/>
          <p:nvPr/>
        </p:nvSpPr>
        <p:spPr>
          <a:xfrm>
            <a:off x="4876800" y="61661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D5AB8411-0B43-6E2A-2570-C46DB3895A02}"/>
              </a:ext>
            </a:extLst>
          </p:cNvPr>
          <p:cNvSpPr txBox="1"/>
          <p:nvPr/>
        </p:nvSpPr>
        <p:spPr>
          <a:xfrm>
            <a:off x="3575462" y="51797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Parity Circuit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813712" y="5633156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5782825" y="5655733"/>
            <a:ext cx="9227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6388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10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8157-5D12-41FF-BD9A-8C8D190428B3}"/>
              </a:ext>
            </a:extLst>
          </p:cNvPr>
          <p:cNvSpPr/>
          <p:nvPr/>
        </p:nvSpPr>
        <p:spPr bwMode="auto">
          <a:xfrm>
            <a:off x="5318912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A1E95-7552-DC46-22F7-3579462D8129}"/>
              </a:ext>
            </a:extLst>
          </p:cNvPr>
          <p:cNvSpPr/>
          <p:nvPr/>
        </p:nvSpPr>
        <p:spPr bwMode="auto">
          <a:xfrm>
            <a:off x="6705600" y="5427133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6337" y="381000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200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3944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720974" y="3962400"/>
            <a:ext cx="155562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0"/>
            <a:ext cx="36576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4958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0292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0D5423-001D-B414-1C20-9FA0BF94ACB1}"/>
              </a:ext>
            </a:extLst>
          </p:cNvPr>
          <p:cNvSpPr/>
          <p:nvPr/>
        </p:nvSpPr>
        <p:spPr bwMode="auto">
          <a:xfrm>
            <a:off x="6085737" y="379089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F0703-051B-6B1A-4E80-DC222026FE45}"/>
              </a:ext>
            </a:extLst>
          </p:cNvPr>
          <p:cNvSpPr txBox="1"/>
          <p:nvPr/>
        </p:nvSpPr>
        <p:spPr>
          <a:xfrm>
            <a:off x="6019800" y="3790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>
            <a:off x="1214629" y="5486400"/>
            <a:ext cx="2571323" cy="241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822561" y="5347892"/>
            <a:ext cx="685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733800" y="5486400"/>
            <a:ext cx="6858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857" y="4343400"/>
            <a:ext cx="699514" cy="138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90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12146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358451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3022611" y="3228945"/>
            <a:ext cx="6533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3038857" y="2514600"/>
            <a:ext cx="747095" cy="91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7109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662172" y="2133600"/>
            <a:ext cx="845221" cy="2664172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683454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  <a:endCxn id="30723" idx="1"/>
          </p:cNvCxnSpPr>
          <p:nvPr/>
        </p:nvCxnSpPr>
        <p:spPr bwMode="auto">
          <a:xfrm>
            <a:off x="4495800" y="3290492"/>
            <a:ext cx="8382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  <a:endCxn id="30727" idx="1"/>
          </p:cNvCxnSpPr>
          <p:nvPr/>
        </p:nvCxnSpPr>
        <p:spPr bwMode="auto">
          <a:xfrm>
            <a:off x="4419600" y="4357292"/>
            <a:ext cx="9144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4679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3A833F9-447E-F8BB-47CC-B4E6BE736519}"/>
              </a:ext>
            </a:extLst>
          </p:cNvPr>
          <p:cNvSpPr/>
          <p:nvPr/>
        </p:nvSpPr>
        <p:spPr bwMode="auto">
          <a:xfrm>
            <a:off x="2673097" y="2347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93A8E-E727-0C14-84F8-C6D6ED933FA0}"/>
              </a:ext>
            </a:extLst>
          </p:cNvPr>
          <p:cNvSpPr txBox="1"/>
          <p:nvPr/>
        </p:nvSpPr>
        <p:spPr>
          <a:xfrm>
            <a:off x="2667000" y="234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A684E1-3D06-B945-6F08-257E8CBD1013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797772"/>
            <a:ext cx="0" cy="589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7CCFB-011F-A35C-A90B-568953C7BD73}"/>
              </a:ext>
            </a:extLst>
          </p:cNvPr>
          <p:cNvSpPr/>
          <p:nvPr/>
        </p:nvSpPr>
        <p:spPr bwMode="auto">
          <a:xfrm>
            <a:off x="5340097" y="236674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8444F-66EB-8063-0547-B65CB8CF1CB1}"/>
              </a:ext>
            </a:extLst>
          </p:cNvPr>
          <p:cNvSpPr txBox="1"/>
          <p:nvPr/>
        </p:nvSpPr>
        <p:spPr>
          <a:xfrm>
            <a:off x="5334000" y="2362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3EC67-54FB-C1F4-29BB-4191E88F4232}"/>
              </a:ext>
            </a:extLst>
          </p:cNvPr>
          <p:cNvSpPr/>
          <p:nvPr/>
        </p:nvSpPr>
        <p:spPr bwMode="auto">
          <a:xfrm>
            <a:off x="2673097" y="3033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B33DE-C3DA-AD03-2270-FBEAD466CCA1}"/>
              </a:ext>
            </a:extLst>
          </p:cNvPr>
          <p:cNvSpPr txBox="1"/>
          <p:nvPr/>
        </p:nvSpPr>
        <p:spPr>
          <a:xfrm>
            <a:off x="2667000" y="3028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8352B717-BD54-D052-65AA-7E6DBF639E40}"/>
              </a:ext>
            </a:extLst>
          </p:cNvPr>
          <p:cNvSpPr/>
          <p:nvPr/>
        </p:nvSpPr>
        <p:spPr bwMode="auto">
          <a:xfrm>
            <a:off x="2673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1FE18B1A-0FAD-1141-1FF3-14C9313AB6CF}"/>
              </a:ext>
            </a:extLst>
          </p:cNvPr>
          <p:cNvSpPr txBox="1"/>
          <p:nvPr/>
        </p:nvSpPr>
        <p:spPr>
          <a:xfrm>
            <a:off x="2667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2" name="Rectangle 30721">
            <a:extLst>
              <a:ext uri="{FF2B5EF4-FFF2-40B4-BE49-F238E27FC236}">
                <a16:creationId xmlns:a16="http://schemas.microsoft.com/office/drawing/2014/main" id="{619516A3-9C11-AE6C-557A-230D867A6447}"/>
              </a:ext>
            </a:extLst>
          </p:cNvPr>
          <p:cNvSpPr/>
          <p:nvPr/>
        </p:nvSpPr>
        <p:spPr bwMode="auto">
          <a:xfrm>
            <a:off x="5340097" y="3109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3" name="TextBox 30722">
            <a:extLst>
              <a:ext uri="{FF2B5EF4-FFF2-40B4-BE49-F238E27FC236}">
                <a16:creationId xmlns:a16="http://schemas.microsoft.com/office/drawing/2014/main" id="{6A86771C-8D40-B102-01AA-65E5848602B6}"/>
              </a:ext>
            </a:extLst>
          </p:cNvPr>
          <p:cNvSpPr txBox="1"/>
          <p:nvPr/>
        </p:nvSpPr>
        <p:spPr>
          <a:xfrm>
            <a:off x="5334000" y="3105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2224A3ED-B53A-30A5-3BE2-54A20ADADAB7}"/>
              </a:ext>
            </a:extLst>
          </p:cNvPr>
          <p:cNvSpPr/>
          <p:nvPr/>
        </p:nvSpPr>
        <p:spPr bwMode="auto">
          <a:xfrm>
            <a:off x="5340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7" name="TextBox 30726">
            <a:extLst>
              <a:ext uri="{FF2B5EF4-FFF2-40B4-BE49-F238E27FC236}">
                <a16:creationId xmlns:a16="http://schemas.microsoft.com/office/drawing/2014/main" id="{47E59A2C-F960-88DC-E94A-4E2009D0AFD4}"/>
              </a:ext>
            </a:extLst>
          </p:cNvPr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321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48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685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blipFill>
                <a:blip r:embed="rId3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1440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876532" y="2173025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4" y="481584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715000" y="4800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75860"/>
            <a:ext cx="4922550" cy="16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3716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253731" y="21102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905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</p:cNvCxnSpPr>
          <p:nvPr/>
        </p:nvCxnSpPr>
        <p:spPr bwMode="auto">
          <a:xfrm>
            <a:off x="2871024" y="2520092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1607820" y="2529840"/>
            <a:ext cx="7620" cy="6913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6F3A15-9D56-1BCB-CBF3-C7DF027EE11A}"/>
              </a:ext>
            </a:extLst>
          </p:cNvPr>
          <p:cNvSpPr/>
          <p:nvPr/>
        </p:nvSpPr>
        <p:spPr bwMode="auto">
          <a:xfrm>
            <a:off x="1447800" y="220980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B4A0E-28DF-D6AC-F969-9C98CE9556CF}"/>
              </a:ext>
            </a:extLst>
          </p:cNvPr>
          <p:cNvSpPr/>
          <p:nvPr/>
        </p:nvSpPr>
        <p:spPr bwMode="auto">
          <a:xfrm>
            <a:off x="196596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A3694-D8FD-83D1-0A43-6698A0CA8CBF}"/>
              </a:ext>
            </a:extLst>
          </p:cNvPr>
          <p:cNvSpPr/>
          <p:nvPr/>
        </p:nvSpPr>
        <p:spPr bwMode="auto">
          <a:xfrm>
            <a:off x="2743200" y="2245044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03CC5D-327B-DB28-2608-520606F1F9D1}"/>
              </a:ext>
            </a:extLst>
          </p:cNvPr>
          <p:cNvCxnSpPr>
            <a:cxnSpLocks/>
          </p:cNvCxnSpPr>
          <p:nvPr/>
        </p:nvCxnSpPr>
        <p:spPr bwMode="auto">
          <a:xfrm>
            <a:off x="1239108" y="2394012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F45542-AC8E-8EFA-F323-0E4CDFA17A76}"/>
              </a:ext>
            </a:extLst>
          </p:cNvPr>
          <p:cNvCxnSpPr>
            <a:cxnSpLocks/>
          </p:cNvCxnSpPr>
          <p:nvPr/>
        </p:nvCxnSpPr>
        <p:spPr bwMode="auto">
          <a:xfrm>
            <a:off x="1752600" y="2432607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AAF42-EBEE-DF48-772A-30FA290B89A2}"/>
              </a:ext>
            </a:extLst>
          </p:cNvPr>
          <p:cNvSpPr/>
          <p:nvPr/>
        </p:nvSpPr>
        <p:spPr bwMode="auto">
          <a:xfrm>
            <a:off x="327660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BCE63-FE8F-CBE3-6518-66B737EC1DB8}"/>
              </a:ext>
            </a:extLst>
          </p:cNvPr>
          <p:cNvSpPr txBox="1"/>
          <p:nvPr/>
        </p:nvSpPr>
        <p:spPr>
          <a:xfrm>
            <a:off x="3238732" y="3030124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FA78-B79C-6C0E-6C59-3DC116CFEE96}"/>
              </a:ext>
            </a:extLst>
          </p:cNvPr>
          <p:cNvSpPr txBox="1"/>
          <p:nvPr/>
        </p:nvSpPr>
        <p:spPr>
          <a:xfrm>
            <a:off x="3733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E0FAC-6652-EE2C-4E6E-8BCE32BDBD3C}"/>
              </a:ext>
            </a:extLst>
          </p:cNvPr>
          <p:cNvSpPr txBox="1"/>
          <p:nvPr/>
        </p:nvSpPr>
        <p:spPr>
          <a:xfrm>
            <a:off x="4615931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7CB05-975F-F294-2947-C77CD78CB209}"/>
              </a:ext>
            </a:extLst>
          </p:cNvPr>
          <p:cNvSpPr txBox="1"/>
          <p:nvPr/>
        </p:nvSpPr>
        <p:spPr>
          <a:xfrm>
            <a:off x="42672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E179-540C-BD4A-9A45-788AF27AB676}"/>
              </a:ext>
            </a:extLst>
          </p:cNvPr>
          <p:cNvSpPr txBox="1"/>
          <p:nvPr/>
        </p:nvSpPr>
        <p:spPr>
          <a:xfrm>
            <a:off x="4892043" y="3059668"/>
            <a:ext cx="5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5CE693-FA03-78EC-C608-71A4363AC587}"/>
              </a:ext>
            </a:extLst>
          </p:cNvPr>
          <p:cNvSpPr/>
          <p:nvPr/>
        </p:nvSpPr>
        <p:spPr bwMode="auto">
          <a:xfrm>
            <a:off x="3810000" y="306689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6AE93-EA06-B4DE-8815-D7722A67BEE8}"/>
              </a:ext>
            </a:extLst>
          </p:cNvPr>
          <p:cNvSpPr/>
          <p:nvPr/>
        </p:nvSpPr>
        <p:spPr bwMode="auto">
          <a:xfrm>
            <a:off x="432816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204FA-F32B-13DB-6C1E-2261286ACD2A}"/>
              </a:ext>
            </a:extLst>
          </p:cNvPr>
          <p:cNvSpPr/>
          <p:nvPr/>
        </p:nvSpPr>
        <p:spPr bwMode="auto">
          <a:xfrm>
            <a:off x="5029200" y="3102143"/>
            <a:ext cx="36576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2DC62-A0D1-3268-65DF-6207F3B7C107}"/>
              </a:ext>
            </a:extLst>
          </p:cNvPr>
          <p:cNvCxnSpPr>
            <a:cxnSpLocks/>
          </p:cNvCxnSpPr>
          <p:nvPr/>
        </p:nvCxnSpPr>
        <p:spPr bwMode="auto">
          <a:xfrm>
            <a:off x="3601308" y="3251111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6006E1-D9B8-7AEC-48AD-20A253BF939B}"/>
              </a:ext>
            </a:extLst>
          </p:cNvPr>
          <p:cNvCxnSpPr>
            <a:cxnSpLocks/>
          </p:cNvCxnSpPr>
          <p:nvPr/>
        </p:nvCxnSpPr>
        <p:spPr bwMode="auto">
          <a:xfrm>
            <a:off x="4114800" y="3289706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Hidden</a:t>
            </a:r>
            <a:r>
              <a:rPr lang="sv-SE" sz="3600" dirty="0"/>
              <a:t> </a:t>
            </a:r>
            <a:r>
              <a:rPr lang="sv-SE" sz="3600" dirty="0" err="1"/>
              <a:t>subgroup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Factorization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  <a:blipFill>
                <a:blip r:embed="rId3"/>
                <a:stretch>
                  <a:fillRect l="-801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78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  <a:blipFill>
                <a:blip r:embed="rId3"/>
                <a:stretch>
                  <a:fillRect l="-801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30C270-203F-D2B3-E8ED-D51ED6BF61A8}"/>
              </a:ext>
            </a:extLst>
          </p:cNvPr>
          <p:cNvSpPr/>
          <p:nvPr/>
        </p:nvSpPr>
        <p:spPr bwMode="auto">
          <a:xfrm>
            <a:off x="22098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/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B32A563-CAD6-8C9D-65C8-B4C91850BA63}"/>
              </a:ext>
            </a:extLst>
          </p:cNvPr>
          <p:cNvSpPr/>
          <p:nvPr/>
        </p:nvSpPr>
        <p:spPr bwMode="auto">
          <a:xfrm>
            <a:off x="40386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/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A54FDE5-90F7-1D22-050E-D70D7AB3A2F1}"/>
              </a:ext>
            </a:extLst>
          </p:cNvPr>
          <p:cNvSpPr/>
          <p:nvPr/>
        </p:nvSpPr>
        <p:spPr bwMode="auto">
          <a:xfrm>
            <a:off x="59182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/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/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/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blipFill>
                <a:blip r:embed="rId8"/>
                <a:stretch>
                  <a:fillRect l="-122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/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1A9D4A-5490-294E-9F4A-C5C3BB30E9AD}"/>
              </a:ext>
            </a:extLst>
          </p:cNvPr>
          <p:cNvCxnSpPr/>
          <p:nvPr/>
        </p:nvCxnSpPr>
        <p:spPr bwMode="auto">
          <a:xfrm>
            <a:off x="30480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3B2E85-8A34-9161-2811-AE68993C4B37}"/>
              </a:ext>
            </a:extLst>
          </p:cNvPr>
          <p:cNvCxnSpPr/>
          <p:nvPr/>
        </p:nvCxnSpPr>
        <p:spPr bwMode="auto">
          <a:xfrm>
            <a:off x="49022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649AAE-7918-D7A4-AED4-3DA61B4586FE}"/>
              </a:ext>
            </a:extLst>
          </p:cNvPr>
          <p:cNvCxnSpPr>
            <a:cxnSpLocks/>
          </p:cNvCxnSpPr>
          <p:nvPr/>
        </p:nvCxnSpPr>
        <p:spPr bwMode="auto">
          <a:xfrm>
            <a:off x="6781800" y="2209800"/>
            <a:ext cx="40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AC2177-FCBE-DC44-EC38-C4D47A99BFBF}"/>
              </a:ext>
            </a:extLst>
          </p:cNvPr>
          <p:cNvCxnSpPr>
            <a:cxnSpLocks/>
          </p:cNvCxnSpPr>
          <p:nvPr/>
        </p:nvCxnSpPr>
        <p:spPr bwMode="auto">
          <a:xfrm>
            <a:off x="1828800" y="1752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B6C97-917F-5F38-540B-984C6083DC5C}"/>
              </a:ext>
            </a:extLst>
          </p:cNvPr>
          <p:cNvCxnSpPr>
            <a:cxnSpLocks/>
          </p:cNvCxnSpPr>
          <p:nvPr/>
        </p:nvCxnSpPr>
        <p:spPr bwMode="auto">
          <a:xfrm>
            <a:off x="1828800" y="2514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F9D09C-2EDE-8BFC-12BD-38165EA5279A}"/>
              </a:ext>
            </a:extLst>
          </p:cNvPr>
          <p:cNvSpPr txBox="1"/>
          <p:nvPr/>
        </p:nvSpPr>
        <p:spPr>
          <a:xfrm>
            <a:off x="2700323" y="478536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CCB1D-4611-9756-451F-AD0F6AD5B6D9}"/>
              </a:ext>
            </a:extLst>
          </p:cNvPr>
          <p:cNvSpPr/>
          <p:nvPr/>
        </p:nvSpPr>
        <p:spPr bwMode="auto">
          <a:xfrm>
            <a:off x="2700323" y="48006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3E8FD-8143-F17F-7ADE-F143FAA055F0}"/>
              </a:ext>
            </a:extLst>
          </p:cNvPr>
          <p:cNvSpPr/>
          <p:nvPr/>
        </p:nvSpPr>
        <p:spPr bwMode="auto">
          <a:xfrm>
            <a:off x="3462323" y="5492431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7F09E-D2CC-2694-3F1D-193CA0852197}"/>
              </a:ext>
            </a:extLst>
          </p:cNvPr>
          <p:cNvSpPr/>
          <p:nvPr/>
        </p:nvSpPr>
        <p:spPr bwMode="auto">
          <a:xfrm>
            <a:off x="5678061" y="4343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0A865-EE61-A5E7-F181-65F3E3D7F121}"/>
              </a:ext>
            </a:extLst>
          </p:cNvPr>
          <p:cNvSpPr txBox="1"/>
          <p:nvPr/>
        </p:nvSpPr>
        <p:spPr>
          <a:xfrm>
            <a:off x="3462323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2BA6B-F6F2-0FD9-9E72-AD0255AE4365}"/>
              </a:ext>
            </a:extLst>
          </p:cNvPr>
          <p:cNvSpPr txBox="1"/>
          <p:nvPr/>
        </p:nvSpPr>
        <p:spPr>
          <a:xfrm>
            <a:off x="5672123" y="4347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15CD4-0E72-6A62-1122-2223C6DD1B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6923" y="5657110"/>
            <a:ext cx="12954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B34E3-AD75-9751-51A3-6E1E72684D50}"/>
              </a:ext>
            </a:extLst>
          </p:cNvPr>
          <p:cNvCxnSpPr>
            <a:cxnSpLocks/>
          </p:cNvCxnSpPr>
          <p:nvPr/>
        </p:nvCxnSpPr>
        <p:spPr bwMode="auto">
          <a:xfrm>
            <a:off x="2276446" y="5013961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/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/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/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D00C6A-FED5-F662-DA1C-6E1B8EDECFBC}"/>
              </a:ext>
            </a:extLst>
          </p:cNvPr>
          <p:cNvCxnSpPr>
            <a:cxnSpLocks/>
          </p:cNvCxnSpPr>
          <p:nvPr/>
        </p:nvCxnSpPr>
        <p:spPr bwMode="auto">
          <a:xfrm>
            <a:off x="2910649" y="4484651"/>
            <a:ext cx="0" cy="3692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DC4B2-7390-BA89-36A9-F0943E6C61EC}"/>
              </a:ext>
            </a:extLst>
          </p:cNvPr>
          <p:cNvSpPr/>
          <p:nvPr/>
        </p:nvSpPr>
        <p:spPr bwMode="auto">
          <a:xfrm>
            <a:off x="5678061" y="4876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98B2F-A551-4589-22EC-D420D1AFC9BD}"/>
              </a:ext>
            </a:extLst>
          </p:cNvPr>
          <p:cNvSpPr txBox="1"/>
          <p:nvPr/>
        </p:nvSpPr>
        <p:spPr>
          <a:xfrm>
            <a:off x="5672123" y="48809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72F7BB-0881-CFA1-A406-3A72CDDEC3C8}"/>
              </a:ext>
            </a:extLst>
          </p:cNvPr>
          <p:cNvCxnSpPr>
            <a:cxnSpLocks/>
          </p:cNvCxnSpPr>
          <p:nvPr/>
        </p:nvCxnSpPr>
        <p:spPr bwMode="auto">
          <a:xfrm>
            <a:off x="3919523" y="5657110"/>
            <a:ext cx="1752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5574FC-C8D8-F773-03AE-127EE4D097B7}"/>
              </a:ext>
            </a:extLst>
          </p:cNvPr>
          <p:cNvCxnSpPr>
            <a:cxnSpLocks/>
          </p:cNvCxnSpPr>
          <p:nvPr/>
        </p:nvCxnSpPr>
        <p:spPr bwMode="auto">
          <a:xfrm>
            <a:off x="3157523" y="5029200"/>
            <a:ext cx="2514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E0436-0C33-F276-43D5-C1203BEF3D60}"/>
              </a:ext>
            </a:extLst>
          </p:cNvPr>
          <p:cNvCxnSpPr>
            <a:cxnSpLocks/>
          </p:cNvCxnSpPr>
          <p:nvPr/>
        </p:nvCxnSpPr>
        <p:spPr bwMode="auto">
          <a:xfrm>
            <a:off x="2243123" y="4495800"/>
            <a:ext cx="3429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A4F154-C720-D50A-CAC4-C605676324B9}"/>
              </a:ext>
            </a:extLst>
          </p:cNvPr>
          <p:cNvCxnSpPr>
            <a:cxnSpLocks/>
          </p:cNvCxnSpPr>
          <p:nvPr/>
        </p:nvCxnSpPr>
        <p:spPr bwMode="auto">
          <a:xfrm>
            <a:off x="3706757" y="4513613"/>
            <a:ext cx="1188" cy="9758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D6214-3A73-C945-C898-FAFB07240CBD}"/>
              </a:ext>
            </a:extLst>
          </p:cNvPr>
          <p:cNvCxnSpPr>
            <a:cxnSpLocks/>
          </p:cNvCxnSpPr>
          <p:nvPr/>
        </p:nvCxnSpPr>
        <p:spPr bwMode="auto">
          <a:xfrm>
            <a:off x="6129323" y="51054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8870B3-63E0-6C9C-C3DC-BDECBB02228A}"/>
              </a:ext>
            </a:extLst>
          </p:cNvPr>
          <p:cNvCxnSpPr>
            <a:cxnSpLocks/>
          </p:cNvCxnSpPr>
          <p:nvPr/>
        </p:nvCxnSpPr>
        <p:spPr bwMode="auto">
          <a:xfrm>
            <a:off x="6129323" y="44958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081EF-1C5C-9C65-2C37-691484FE89F9}"/>
              </a:ext>
            </a:extLst>
          </p:cNvPr>
          <p:cNvSpPr/>
          <p:nvPr/>
        </p:nvSpPr>
        <p:spPr bwMode="auto">
          <a:xfrm>
            <a:off x="5644738" y="5486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81074-B601-4C7F-9156-E1CCF9D0FB5C}"/>
              </a:ext>
            </a:extLst>
          </p:cNvPr>
          <p:cNvSpPr txBox="1"/>
          <p:nvPr/>
        </p:nvSpPr>
        <p:spPr>
          <a:xfrm>
            <a:off x="5638800" y="5490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5FFFC3-E851-B7D7-E769-7D94814B174F}"/>
              </a:ext>
            </a:extLst>
          </p:cNvPr>
          <p:cNvCxnSpPr>
            <a:cxnSpLocks/>
          </p:cNvCxnSpPr>
          <p:nvPr/>
        </p:nvCxnSpPr>
        <p:spPr bwMode="auto">
          <a:xfrm>
            <a:off x="6096000" y="57150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/>
                      <m:den/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  <a:blipFill>
                <a:blip r:embed="rId3"/>
                <a:stretch>
                  <a:fillRect l="-901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72538</TotalTime>
  <Words>2498</Words>
  <Application>Microsoft Macintosh PowerPoint</Application>
  <PresentationFormat>On-screen Show (4:3)</PresentationFormat>
  <Paragraphs>429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Circuits and gates</vt:lpstr>
      <vt:lpstr>Common gates</vt:lpstr>
      <vt:lpstr>Common gates</vt:lpstr>
      <vt:lpstr>Gates and states</vt:lpstr>
      <vt:lpstr>Superoperator and mixed states</vt:lpstr>
      <vt:lpstr>No Cloning Theorem</vt:lpstr>
      <vt:lpstr>Bell Basis</vt:lpstr>
      <vt:lpstr>Changing Measurement  Basis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3592</cp:revision>
  <cp:lastPrinted>2023-08-10T00:29:27Z</cp:lastPrinted>
  <dcterms:created xsi:type="dcterms:W3CDTF">2013-01-28T20:25:58Z</dcterms:created>
  <dcterms:modified xsi:type="dcterms:W3CDTF">2023-09-22T00:06:51Z</dcterms:modified>
</cp:coreProperties>
</file>