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64824" y="156900"/>
            <a:ext cx="159327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AM modulator</a:t>
            </a:r>
          </a:p>
        </p:txBody>
      </p:sp>
      <p:sp>
        <p:nvSpPr>
          <p:cNvPr id="50" name="Shape 50"/>
          <p:cNvSpPr/>
          <p:nvPr/>
        </p:nvSpPr>
        <p:spPr>
          <a:xfrm>
            <a:off x="2943716" y="2963555"/>
            <a:ext cx="6791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Audio</a:t>
            </a:r>
          </a:p>
        </p:txBody>
      </p:sp>
      <p:sp>
        <p:nvSpPr>
          <p:cNvPr id="51" name="Shape 51"/>
          <p:cNvSpPr/>
          <p:nvPr/>
        </p:nvSpPr>
        <p:spPr>
          <a:xfrm>
            <a:off x="535924" y="3852704"/>
            <a:ext cx="157843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FM modulator</a:t>
            </a:r>
          </a:p>
        </p:txBody>
      </p:sp>
      <p:sp>
        <p:nvSpPr>
          <p:cNvPr id="52" name="Shape 52"/>
          <p:cNvSpPr/>
          <p:nvPr/>
        </p:nvSpPr>
        <p:spPr>
          <a:xfrm>
            <a:off x="6588760" y="5867399"/>
            <a:ext cx="17616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FM demodulator</a:t>
            </a:r>
          </a:p>
        </p:txBody>
      </p:sp>
      <p:sp>
        <p:nvSpPr>
          <p:cNvPr id="81" name="Shape 81"/>
          <p:cNvSpPr/>
          <p:nvPr/>
        </p:nvSpPr>
        <p:spPr>
          <a:xfrm flipH="1">
            <a:off x="1364615" y="112681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2186631" y="850423"/>
            <a:ext cx="182881" cy="731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359358" y="963691"/>
            <a:ext cx="7246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10K</a:t>
            </a:r>
          </a:p>
        </p:txBody>
      </p:sp>
      <p:sp>
        <p:nvSpPr>
          <p:cNvPr id="88" name="Shape 88"/>
          <p:cNvSpPr/>
          <p:nvPr/>
        </p:nvSpPr>
        <p:spPr>
          <a:xfrm>
            <a:off x="972313" y="1119859"/>
            <a:ext cx="67918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56K</a:t>
            </a:r>
            <a:endParaRPr sz="1200" dirty="0"/>
          </a:p>
        </p:txBody>
      </p:sp>
      <p:sp>
        <p:nvSpPr>
          <p:cNvPr id="89" name="Shape 89"/>
          <p:cNvSpPr/>
          <p:nvPr/>
        </p:nvSpPr>
        <p:spPr>
          <a:xfrm>
            <a:off x="449420" y="1344691"/>
            <a:ext cx="98195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200" dirty="0"/>
              <a:t>.</a:t>
            </a:r>
            <a:r>
              <a:rPr sz="1400" dirty="0"/>
              <a:t>32</a:t>
            </a:r>
            <a:r>
              <a:rPr sz="1400" dirty="0">
                <a:latin typeface="Math1Mono"/>
                <a:ea typeface="Math1Mono"/>
                <a:cs typeface="Math1Mono"/>
                <a:sym typeface="Math1Mono"/>
              </a:rPr>
              <a:t>m</a:t>
            </a:r>
            <a:r>
              <a:rPr sz="1400" dirty="0"/>
              <a:t>F</a:t>
            </a:r>
            <a:endParaRPr sz="1200" dirty="0"/>
          </a:p>
        </p:txBody>
      </p:sp>
      <p:sp>
        <p:nvSpPr>
          <p:cNvPr id="102" name="Shape 102"/>
          <p:cNvSpPr/>
          <p:nvPr/>
        </p:nvSpPr>
        <p:spPr>
          <a:xfrm flipH="1">
            <a:off x="1365218" y="18780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77411" y="1740666"/>
            <a:ext cx="11430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200" dirty="0"/>
              <a:t>.</a:t>
            </a:r>
            <a:r>
              <a:rPr sz="1400" dirty="0"/>
              <a:t>470pF</a:t>
            </a:r>
            <a:endParaRPr sz="1200" dirty="0"/>
          </a:p>
        </p:txBody>
      </p:sp>
      <p:sp>
        <p:nvSpPr>
          <p:cNvPr id="104" name="Shape 104"/>
          <p:cNvSpPr/>
          <p:nvPr/>
        </p:nvSpPr>
        <p:spPr>
          <a:xfrm flipH="1">
            <a:off x="1838602" y="21066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111" name="Group 111"/>
          <p:cNvGrpSpPr/>
          <p:nvPr/>
        </p:nvGrpSpPr>
        <p:grpSpPr>
          <a:xfrm>
            <a:off x="2483488" y="2063696"/>
            <a:ext cx="304801" cy="820237"/>
            <a:chOff x="0" y="0"/>
            <a:chExt cx="304800" cy="762000"/>
          </a:xfrm>
        </p:grpSpPr>
        <p:sp>
          <p:nvSpPr>
            <p:cNvPr id="107" name="Shape 107"/>
            <p:cNvSpPr/>
            <p:nvPr/>
          </p:nvSpPr>
          <p:spPr>
            <a:xfrm flipH="1">
              <a:off x="152399" y="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flipH="1">
              <a:off x="152399" y="41910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3429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4191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2120740" y="2096531"/>
            <a:ext cx="54277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100nF</a:t>
            </a:r>
            <a:endParaRPr sz="1200" dirty="0"/>
          </a:p>
        </p:txBody>
      </p:sp>
      <p:sp>
        <p:nvSpPr>
          <p:cNvPr id="114" name="Shape 114"/>
          <p:cNvSpPr/>
          <p:nvPr/>
        </p:nvSpPr>
        <p:spPr>
          <a:xfrm>
            <a:off x="849750" y="2346960"/>
            <a:ext cx="9357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15K</a:t>
            </a:r>
            <a:endParaRPr sz="1200" dirty="0"/>
          </a:p>
        </p:txBody>
      </p:sp>
      <p:sp>
        <p:nvSpPr>
          <p:cNvPr id="115" name="Shape 115"/>
          <p:cNvSpPr/>
          <p:nvPr/>
        </p:nvSpPr>
        <p:spPr>
          <a:xfrm>
            <a:off x="1983588" y="2453640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4.7K</a:t>
            </a:r>
            <a:endParaRPr sz="1200" dirty="0"/>
          </a:p>
        </p:txBody>
      </p:sp>
      <p:sp>
        <p:nvSpPr>
          <p:cNvPr id="116" name="Shape 116"/>
          <p:cNvSpPr/>
          <p:nvPr/>
        </p:nvSpPr>
        <p:spPr>
          <a:xfrm>
            <a:off x="1414313" y="62720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80340" y="2091480"/>
            <a:ext cx="9003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 dirty="0"/>
              <a:t>Carrier</a:t>
            </a:r>
          </a:p>
        </p:txBody>
      </p:sp>
      <p:sp>
        <p:nvSpPr>
          <p:cNvPr id="118" name="Shape 118"/>
          <p:cNvSpPr/>
          <p:nvPr/>
        </p:nvSpPr>
        <p:spPr>
          <a:xfrm>
            <a:off x="1590687" y="454475"/>
            <a:ext cx="32316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dirty="0"/>
              <a:t>V</a:t>
            </a:r>
            <a:r>
              <a:rPr sz="1400" baseline="-25000" dirty="0"/>
              <a:t>CC</a:t>
            </a:r>
            <a:endParaRPr baseline="-25000" dirty="0"/>
          </a:p>
        </p:txBody>
      </p:sp>
      <p:sp>
        <p:nvSpPr>
          <p:cNvPr id="120" name="Shape 120"/>
          <p:cNvSpPr/>
          <p:nvPr/>
        </p:nvSpPr>
        <p:spPr>
          <a:xfrm flipH="1">
            <a:off x="3218021" y="15732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127" name="Group 127"/>
          <p:cNvGrpSpPr/>
          <p:nvPr/>
        </p:nvGrpSpPr>
        <p:grpSpPr>
          <a:xfrm>
            <a:off x="3146900" y="2259091"/>
            <a:ext cx="304801" cy="381001"/>
            <a:chOff x="0" y="0"/>
            <a:chExt cx="304800" cy="380999"/>
          </a:xfrm>
        </p:grpSpPr>
        <p:sp>
          <p:nvSpPr>
            <p:cNvPr id="121" name="Shape 121"/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1523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42" name="Shape 142"/>
          <p:cNvSpPr/>
          <p:nvPr/>
        </p:nvSpPr>
        <p:spPr>
          <a:xfrm>
            <a:off x="3157060" y="1116091"/>
            <a:ext cx="32636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Out</a:t>
            </a:r>
          </a:p>
        </p:txBody>
      </p:sp>
      <p:sp>
        <p:nvSpPr>
          <p:cNvPr id="143" name="Shape 143"/>
          <p:cNvSpPr/>
          <p:nvPr/>
        </p:nvSpPr>
        <p:spPr>
          <a:xfrm>
            <a:off x="2920927" y="1875424"/>
            <a:ext cx="72468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1K</a:t>
            </a:r>
          </a:p>
        </p:txBody>
      </p:sp>
      <p:sp>
        <p:nvSpPr>
          <p:cNvPr id="163" name="Shape 163"/>
          <p:cNvSpPr/>
          <p:nvPr/>
        </p:nvSpPr>
        <p:spPr>
          <a:xfrm>
            <a:off x="1238260" y="4283809"/>
            <a:ext cx="98195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10pF</a:t>
            </a:r>
            <a:endParaRPr sz="1200" dirty="0"/>
          </a:p>
        </p:txBody>
      </p:sp>
      <p:sp>
        <p:nvSpPr>
          <p:cNvPr id="164" name="Shape 164"/>
          <p:cNvSpPr/>
          <p:nvPr/>
        </p:nvSpPr>
        <p:spPr>
          <a:xfrm>
            <a:off x="399036" y="5388507"/>
            <a:ext cx="9003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dirty="0"/>
              <a:t>Carrier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5044548" y="3862522"/>
            <a:ext cx="915988" cy="549276"/>
            <a:chOff x="0" y="0"/>
            <a:chExt cx="915987" cy="549275"/>
          </a:xfrm>
        </p:grpSpPr>
        <p:sp>
          <p:nvSpPr>
            <p:cNvPr id="178" name="Shape 178"/>
            <p:cNvSpPr/>
            <p:nvPr/>
          </p:nvSpPr>
          <p:spPr>
            <a:xfrm>
              <a:off x="733425" y="274637"/>
              <a:ext cx="18256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92075"/>
              <a:ext cx="18415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7" y="457200"/>
              <a:ext cx="18256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742950" y="227012"/>
              <a:ext cx="92077" cy="9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200"/>
            </a:p>
          </p:txBody>
        </p:sp>
        <p:grpSp>
          <p:nvGrpSpPr>
            <p:cNvPr id="184" name="Group 184"/>
            <p:cNvGrpSpPr/>
            <p:nvPr/>
          </p:nvGrpSpPr>
          <p:grpSpPr>
            <a:xfrm>
              <a:off x="130175" y="0"/>
              <a:ext cx="603251" cy="549276"/>
              <a:chOff x="0" y="0"/>
              <a:chExt cx="603250" cy="549275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0" y="0"/>
                <a:ext cx="603251" cy="274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369" y="1748"/>
                      <a:pt x="10738" y="3621"/>
                      <a:pt x="14358" y="7242"/>
                    </a:cubicBezTo>
                    <a:cubicBezTo>
                      <a:pt x="17979" y="10862"/>
                      <a:pt x="19727" y="16231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1200"/>
              </a:p>
            </p:txBody>
          </p:sp>
          <p:sp>
            <p:nvSpPr>
              <p:cNvPr id="183" name="Shape 183"/>
              <p:cNvSpPr/>
              <p:nvPr/>
            </p:nvSpPr>
            <p:spPr>
              <a:xfrm rot="10800000" flipH="1">
                <a:off x="0" y="274637"/>
                <a:ext cx="603251" cy="274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369" y="1748"/>
                      <a:pt x="10738" y="3621"/>
                      <a:pt x="14358" y="7242"/>
                    </a:cubicBezTo>
                    <a:cubicBezTo>
                      <a:pt x="17979" y="10862"/>
                      <a:pt x="19727" y="16231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1200"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130175" y="0"/>
              <a:ext cx="101601" cy="54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3558"/>
                    <a:pt x="21600" y="7179"/>
                    <a:pt x="21600" y="10800"/>
                  </a:cubicBezTo>
                  <a:cubicBezTo>
                    <a:pt x="21600" y="14421"/>
                    <a:pt x="10800" y="17979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20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90487" y="0"/>
              <a:ext cx="101601" cy="54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3558"/>
                    <a:pt x="21600" y="7179"/>
                    <a:pt x="21600" y="10800"/>
                  </a:cubicBezTo>
                  <a:cubicBezTo>
                    <a:pt x="21600" y="14421"/>
                    <a:pt x="10800" y="17979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200"/>
            </a:p>
          </p:txBody>
        </p:sp>
      </p:grpSp>
      <p:sp>
        <p:nvSpPr>
          <p:cNvPr id="208" name="Shape 208"/>
          <p:cNvSpPr/>
          <p:nvPr/>
        </p:nvSpPr>
        <p:spPr>
          <a:xfrm rot="16200000" flipH="1">
            <a:off x="6214614" y="3776244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 sz="1200"/>
          </a:p>
        </p:txBody>
      </p:sp>
      <p:sp>
        <p:nvSpPr>
          <p:cNvPr id="210" name="Shape 210"/>
          <p:cNvSpPr/>
          <p:nvPr/>
        </p:nvSpPr>
        <p:spPr>
          <a:xfrm>
            <a:off x="4954587" y="4617720"/>
            <a:ext cx="800100" cy="8382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048432" y="3741162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10K</a:t>
            </a:r>
            <a:endParaRPr sz="1200" dirty="0"/>
          </a:p>
        </p:txBody>
      </p:sp>
      <p:sp>
        <p:nvSpPr>
          <p:cNvPr id="224" name="Shape 224"/>
          <p:cNvSpPr/>
          <p:nvPr/>
        </p:nvSpPr>
        <p:spPr>
          <a:xfrm>
            <a:off x="7924997" y="3960009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5K</a:t>
            </a:r>
            <a:endParaRPr sz="1200" dirty="0"/>
          </a:p>
        </p:txBody>
      </p:sp>
      <p:sp>
        <p:nvSpPr>
          <p:cNvPr id="225" name="Shape 225"/>
          <p:cNvSpPr/>
          <p:nvPr/>
        </p:nvSpPr>
        <p:spPr>
          <a:xfrm>
            <a:off x="8458434" y="4665456"/>
            <a:ext cx="7329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400" dirty="0"/>
              <a:t>100pF</a:t>
            </a:r>
            <a:endParaRPr sz="1200" dirty="0"/>
          </a:p>
        </p:txBody>
      </p:sp>
      <p:sp>
        <p:nvSpPr>
          <p:cNvPr id="228" name="Shape 228"/>
          <p:cNvSpPr/>
          <p:nvPr/>
        </p:nvSpPr>
        <p:spPr>
          <a:xfrm>
            <a:off x="5106987" y="4770119"/>
            <a:ext cx="3632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VCO</a:t>
            </a:r>
          </a:p>
        </p:txBody>
      </p:sp>
      <p:sp>
        <p:nvSpPr>
          <p:cNvPr id="306" name="Shape 306"/>
          <p:cNvSpPr/>
          <p:nvPr/>
        </p:nvSpPr>
        <p:spPr>
          <a:xfrm rot="16200000" flipH="1">
            <a:off x="6410959" y="96519"/>
            <a:ext cx="182881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07" name="Shape 307"/>
          <p:cNvSpPr/>
          <p:nvPr/>
        </p:nvSpPr>
        <p:spPr>
          <a:xfrm flipH="1">
            <a:off x="5496559" y="772160"/>
            <a:ext cx="182881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444181" y="2027978"/>
            <a:ext cx="164083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Crystal oscillator</a:t>
            </a:r>
          </a:p>
        </p:txBody>
      </p:sp>
      <p:sp>
        <p:nvSpPr>
          <p:cNvPr id="357" name="Shape 357"/>
          <p:cNvSpPr/>
          <p:nvPr/>
        </p:nvSpPr>
        <p:spPr>
          <a:xfrm>
            <a:off x="5681452" y="860805"/>
            <a:ext cx="4790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sz="1600" dirty="0"/>
              <a:t>R</a:t>
            </a:r>
            <a:r>
              <a:rPr sz="1600" baseline="-25000" dirty="0"/>
              <a:t>in</a:t>
            </a:r>
          </a:p>
        </p:txBody>
      </p:sp>
      <p:sp>
        <p:nvSpPr>
          <p:cNvPr id="372" name="Shape 372"/>
          <p:cNvSpPr/>
          <p:nvPr/>
        </p:nvSpPr>
        <p:spPr>
          <a:xfrm>
            <a:off x="6398734" y="850614"/>
            <a:ext cx="7329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324</a:t>
            </a:r>
          </a:p>
        </p:txBody>
      </p:sp>
      <p:sp>
        <p:nvSpPr>
          <p:cNvPr id="374" name="Shape 374"/>
          <p:cNvSpPr/>
          <p:nvPr/>
        </p:nvSpPr>
        <p:spPr>
          <a:xfrm>
            <a:off x="2193635" y="3975279"/>
            <a:ext cx="115443" cy="9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5" name="Shape 375"/>
          <p:cNvSpPr/>
          <p:nvPr/>
        </p:nvSpPr>
        <p:spPr>
          <a:xfrm>
            <a:off x="4653953" y="4273213"/>
            <a:ext cx="82062" cy="9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200"/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E9B032-E586-8A49-8164-9BC37867FF28}"/>
              </a:ext>
            </a:extLst>
          </p:cNvPr>
          <p:cNvCxnSpPr/>
          <p:nvPr/>
        </p:nvCxnSpPr>
        <p:spPr>
          <a:xfrm>
            <a:off x="1454044" y="864804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7" name="Shape 129">
            <a:extLst>
              <a:ext uri="{FF2B5EF4-FFF2-40B4-BE49-F238E27FC236}">
                <a16:creationId xmlns:a16="http://schemas.microsoft.com/office/drawing/2014/main" id="{FE5D70C1-E787-0A4C-8115-C37E10C94071}"/>
              </a:ext>
            </a:extLst>
          </p:cNvPr>
          <p:cNvSpPr/>
          <p:nvPr/>
        </p:nvSpPr>
        <p:spPr>
          <a:xfrm flipH="1">
            <a:off x="1452674" y="704530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DCD9A03-E06B-7943-B25A-9BF69D973F20}"/>
              </a:ext>
            </a:extLst>
          </p:cNvPr>
          <p:cNvCxnSpPr/>
          <p:nvPr/>
        </p:nvCxnSpPr>
        <p:spPr>
          <a:xfrm>
            <a:off x="1924169" y="1573210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79" name="Group 210">
            <a:extLst>
              <a:ext uri="{FF2B5EF4-FFF2-40B4-BE49-F238E27FC236}">
                <a16:creationId xmlns:a16="http://schemas.microsoft.com/office/drawing/2014/main" id="{3292ADA5-5FBF-6448-B66F-3A1538B1CAC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69226" y="5512414"/>
            <a:ext cx="320040" cy="548640"/>
            <a:chOff x="3216" y="1728"/>
            <a:chExt cx="192" cy="480"/>
          </a:xfrm>
        </p:grpSpPr>
        <p:sp>
          <p:nvSpPr>
            <p:cNvPr id="380" name="Line 8">
              <a:extLst>
                <a:ext uri="{FF2B5EF4-FFF2-40B4-BE49-F238E27FC236}">
                  <a16:creationId xmlns:a16="http://schemas.microsoft.com/office/drawing/2014/main" id="{6234B5F3-C6E0-E84B-921B-486ED109CE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9">
              <a:extLst>
                <a:ext uri="{FF2B5EF4-FFF2-40B4-BE49-F238E27FC236}">
                  <a16:creationId xmlns:a16="http://schemas.microsoft.com/office/drawing/2014/main" id="{F19A18FC-2CC0-C14D-8E18-36D2DD00A5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Line 10">
              <a:extLst>
                <a:ext uri="{FF2B5EF4-FFF2-40B4-BE49-F238E27FC236}">
                  <a16:creationId xmlns:a16="http://schemas.microsoft.com/office/drawing/2014/main" id="{64C124AB-4A81-174D-83E4-8D1A6C2A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11">
              <a:extLst>
                <a:ext uri="{FF2B5EF4-FFF2-40B4-BE49-F238E27FC236}">
                  <a16:creationId xmlns:a16="http://schemas.microsoft.com/office/drawing/2014/main" id="{59D4E384-DE24-064D-A8F9-9E956197B2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" name="Group 478">
            <a:extLst>
              <a:ext uri="{FF2B5EF4-FFF2-40B4-BE49-F238E27FC236}">
                <a16:creationId xmlns:a16="http://schemas.microsoft.com/office/drawing/2014/main" id="{358AF07E-E72C-E543-9E76-E6009FC9780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620521" y="1559560"/>
            <a:ext cx="304800" cy="609600"/>
            <a:chOff x="4656" y="1344"/>
            <a:chExt cx="192" cy="384"/>
          </a:xfrm>
        </p:grpSpPr>
        <p:sp>
          <p:nvSpPr>
            <p:cNvPr id="390" name="Freeform 35">
              <a:extLst>
                <a:ext uri="{FF2B5EF4-FFF2-40B4-BE49-F238E27FC236}">
                  <a16:creationId xmlns:a16="http://schemas.microsoft.com/office/drawing/2014/main" id="{FC05BF65-B116-4342-9CF8-35D48DE6E7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96 h 768"/>
                <a:gd name="T4" fmla="*/ 99 w 192"/>
                <a:gd name="T5" fmla="*/ 144 h 768"/>
                <a:gd name="T6" fmla="*/ 99 w 192"/>
                <a:gd name="T7" fmla="*/ 240 h 768"/>
                <a:gd name="T8" fmla="*/ 0 w 192"/>
                <a:gd name="T9" fmla="*/ 288 h 768"/>
                <a:gd name="T10" fmla="*/ 0 w 192"/>
                <a:gd name="T11" fmla="*/ 384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36">
              <a:extLst>
                <a:ext uri="{FF2B5EF4-FFF2-40B4-BE49-F238E27FC236}">
                  <a16:creationId xmlns:a16="http://schemas.microsoft.com/office/drawing/2014/main" id="{E345D31F-DDE7-A147-8E31-6E8BDC5578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37">
              <a:extLst>
                <a:ext uri="{FF2B5EF4-FFF2-40B4-BE49-F238E27FC236}">
                  <a16:creationId xmlns:a16="http://schemas.microsoft.com/office/drawing/2014/main" id="{FF3FAA95-32BC-764C-AB68-3105DA0E30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38">
              <a:extLst>
                <a:ext uri="{FF2B5EF4-FFF2-40B4-BE49-F238E27FC236}">
                  <a16:creationId xmlns:a16="http://schemas.microsoft.com/office/drawing/2014/main" id="{F9E33997-D70C-0A48-94F9-E29E3AD3F323}"/>
                </a:ext>
              </a:extLst>
            </p:cNvPr>
            <p:cNvSpPr>
              <a:spLocks/>
            </p:cNvSpPr>
            <p:nvPr/>
          </p:nvSpPr>
          <p:spPr bwMode="auto">
            <a:xfrm rot="9240000">
              <a:off x="4696" y="1448"/>
              <a:ext cx="48" cy="48"/>
            </a:xfrm>
            <a:custGeom>
              <a:avLst/>
              <a:gdLst>
                <a:gd name="T0" fmla="*/ 0 w 96"/>
                <a:gd name="T1" fmla="*/ 24 h 96"/>
                <a:gd name="T2" fmla="*/ 48 w 96"/>
                <a:gd name="T3" fmla="*/ 0 h 96"/>
                <a:gd name="T4" fmla="*/ 48 w 96"/>
                <a:gd name="T5" fmla="*/ 48 h 96"/>
                <a:gd name="T6" fmla="*/ 0 w 96"/>
                <a:gd name="T7" fmla="*/ 24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4" name="Group 210">
            <a:extLst>
              <a:ext uri="{FF2B5EF4-FFF2-40B4-BE49-F238E27FC236}">
                <a16:creationId xmlns:a16="http://schemas.microsoft.com/office/drawing/2014/main" id="{6BFA8CDF-5AE4-064B-965A-630DCE1E391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510410" y="1296480"/>
            <a:ext cx="320040" cy="548640"/>
            <a:chOff x="3216" y="1728"/>
            <a:chExt cx="192" cy="480"/>
          </a:xfrm>
        </p:grpSpPr>
        <p:sp>
          <p:nvSpPr>
            <p:cNvPr id="395" name="Line 8">
              <a:extLst>
                <a:ext uri="{FF2B5EF4-FFF2-40B4-BE49-F238E27FC236}">
                  <a16:creationId xmlns:a16="http://schemas.microsoft.com/office/drawing/2014/main" id="{F74AD3D8-AAB6-9646-81BE-B43CD02F1A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9">
              <a:extLst>
                <a:ext uri="{FF2B5EF4-FFF2-40B4-BE49-F238E27FC236}">
                  <a16:creationId xmlns:a16="http://schemas.microsoft.com/office/drawing/2014/main" id="{AA37986E-D66A-4E4D-A904-018EEF3262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10">
              <a:extLst>
                <a:ext uri="{FF2B5EF4-FFF2-40B4-BE49-F238E27FC236}">
                  <a16:creationId xmlns:a16="http://schemas.microsoft.com/office/drawing/2014/main" id="{DAD2A8F8-A00D-CA40-900A-326C0C1F4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11">
              <a:extLst>
                <a:ext uri="{FF2B5EF4-FFF2-40B4-BE49-F238E27FC236}">
                  <a16:creationId xmlns:a16="http://schemas.microsoft.com/office/drawing/2014/main" id="{98035988-36F3-534B-A2E5-CEED2A31B9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A3D55848-0515-AB4D-A3EA-C3B67D828C89}"/>
              </a:ext>
            </a:extLst>
          </p:cNvPr>
          <p:cNvCxnSpPr/>
          <p:nvPr/>
        </p:nvCxnSpPr>
        <p:spPr>
          <a:xfrm>
            <a:off x="2756354" y="1572768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1" name="Group 222">
            <a:extLst>
              <a:ext uri="{FF2B5EF4-FFF2-40B4-BE49-F238E27FC236}">
                <a16:creationId xmlns:a16="http://schemas.microsoft.com/office/drawing/2014/main" id="{469F8A5C-A68D-E646-BD00-A50BDD81B5CB}"/>
              </a:ext>
            </a:extLst>
          </p:cNvPr>
          <p:cNvGrpSpPr>
            <a:grpSpLocks/>
          </p:cNvGrpSpPr>
          <p:nvPr/>
        </p:nvGrpSpPr>
        <p:grpSpPr bwMode="auto">
          <a:xfrm>
            <a:off x="1301159" y="2546719"/>
            <a:ext cx="304800" cy="381000"/>
            <a:chOff x="4272" y="3072"/>
            <a:chExt cx="192" cy="240"/>
          </a:xfrm>
        </p:grpSpPr>
        <p:sp>
          <p:nvSpPr>
            <p:cNvPr id="402" name="Line 99">
              <a:extLst>
                <a:ext uri="{FF2B5EF4-FFF2-40B4-BE49-F238E27FC236}">
                  <a16:creationId xmlns:a16="http://schemas.microsoft.com/office/drawing/2014/main" id="{7FF2144B-0FBE-5D43-B893-3D575ADC91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Line 100">
              <a:extLst>
                <a:ext uri="{FF2B5EF4-FFF2-40B4-BE49-F238E27FC236}">
                  <a16:creationId xmlns:a16="http://schemas.microsoft.com/office/drawing/2014/main" id="{842510F5-2306-C441-BE10-7E9C38FB1F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Line 101">
              <a:extLst>
                <a:ext uri="{FF2B5EF4-FFF2-40B4-BE49-F238E27FC236}">
                  <a16:creationId xmlns:a16="http://schemas.microsoft.com/office/drawing/2014/main" id="{49FE8179-135E-8D4D-81B1-DA518A333A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Line 102">
              <a:extLst>
                <a:ext uri="{FF2B5EF4-FFF2-40B4-BE49-F238E27FC236}">
                  <a16:creationId xmlns:a16="http://schemas.microsoft.com/office/drawing/2014/main" id="{A7F941DC-849F-6E4C-982F-F598BA83CC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Line 103">
              <a:extLst>
                <a:ext uri="{FF2B5EF4-FFF2-40B4-BE49-F238E27FC236}">
                  <a16:creationId xmlns:a16="http://schemas.microsoft.com/office/drawing/2014/main" id="{62C794DC-F038-8D4D-BF58-1810836232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Line 104">
              <a:extLst>
                <a:ext uri="{FF2B5EF4-FFF2-40B4-BE49-F238E27FC236}">
                  <a16:creationId xmlns:a16="http://schemas.microsoft.com/office/drawing/2014/main" id="{B9AE668B-55C3-724D-9C98-9A417E484B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" name="Group 222">
            <a:extLst>
              <a:ext uri="{FF2B5EF4-FFF2-40B4-BE49-F238E27FC236}">
                <a16:creationId xmlns:a16="http://schemas.microsoft.com/office/drawing/2014/main" id="{4BEC50D2-81EC-CF42-A52E-30ED58DCAA8A}"/>
              </a:ext>
            </a:extLst>
          </p:cNvPr>
          <p:cNvGrpSpPr>
            <a:grpSpLocks/>
          </p:cNvGrpSpPr>
          <p:nvPr/>
        </p:nvGrpSpPr>
        <p:grpSpPr bwMode="auto">
          <a:xfrm>
            <a:off x="1778679" y="2699119"/>
            <a:ext cx="304800" cy="381000"/>
            <a:chOff x="4272" y="3072"/>
            <a:chExt cx="192" cy="240"/>
          </a:xfrm>
        </p:grpSpPr>
        <p:sp>
          <p:nvSpPr>
            <p:cNvPr id="409" name="Line 99">
              <a:extLst>
                <a:ext uri="{FF2B5EF4-FFF2-40B4-BE49-F238E27FC236}">
                  <a16:creationId xmlns:a16="http://schemas.microsoft.com/office/drawing/2014/main" id="{B65D1076-C8AA-A646-B702-04F3A3396D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Line 100">
              <a:extLst>
                <a:ext uri="{FF2B5EF4-FFF2-40B4-BE49-F238E27FC236}">
                  <a16:creationId xmlns:a16="http://schemas.microsoft.com/office/drawing/2014/main" id="{FE5DD623-2A6A-8F4B-AAE6-4D0169921E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Line 101">
              <a:extLst>
                <a:ext uri="{FF2B5EF4-FFF2-40B4-BE49-F238E27FC236}">
                  <a16:creationId xmlns:a16="http://schemas.microsoft.com/office/drawing/2014/main" id="{8B9C4731-C532-3F47-8A9D-8BCD7E0A40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Line 102">
              <a:extLst>
                <a:ext uri="{FF2B5EF4-FFF2-40B4-BE49-F238E27FC236}">
                  <a16:creationId xmlns:a16="http://schemas.microsoft.com/office/drawing/2014/main" id="{F675AB6B-53AE-0E46-A496-2ABCA2AE78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Line 103">
              <a:extLst>
                <a:ext uri="{FF2B5EF4-FFF2-40B4-BE49-F238E27FC236}">
                  <a16:creationId xmlns:a16="http://schemas.microsoft.com/office/drawing/2014/main" id="{6E44930A-476E-B447-A279-BA6B519614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Line 104">
              <a:extLst>
                <a:ext uri="{FF2B5EF4-FFF2-40B4-BE49-F238E27FC236}">
                  <a16:creationId xmlns:a16="http://schemas.microsoft.com/office/drawing/2014/main" id="{A50A7D37-E796-C147-AD9B-AB5E1245A6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5" name="Group 222">
            <a:extLst>
              <a:ext uri="{FF2B5EF4-FFF2-40B4-BE49-F238E27FC236}">
                <a16:creationId xmlns:a16="http://schemas.microsoft.com/office/drawing/2014/main" id="{8353244D-B370-BE43-B2DC-D4F74C448311}"/>
              </a:ext>
            </a:extLst>
          </p:cNvPr>
          <p:cNvGrpSpPr>
            <a:grpSpLocks/>
          </p:cNvGrpSpPr>
          <p:nvPr/>
        </p:nvGrpSpPr>
        <p:grpSpPr bwMode="auto">
          <a:xfrm>
            <a:off x="376599" y="2861679"/>
            <a:ext cx="304800" cy="381000"/>
            <a:chOff x="4272" y="3072"/>
            <a:chExt cx="192" cy="240"/>
          </a:xfrm>
        </p:grpSpPr>
        <p:sp>
          <p:nvSpPr>
            <p:cNvPr id="416" name="Line 99">
              <a:extLst>
                <a:ext uri="{FF2B5EF4-FFF2-40B4-BE49-F238E27FC236}">
                  <a16:creationId xmlns:a16="http://schemas.microsoft.com/office/drawing/2014/main" id="{8F9B1899-8385-4A4E-B3A1-720A0BF066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Line 100">
              <a:extLst>
                <a:ext uri="{FF2B5EF4-FFF2-40B4-BE49-F238E27FC236}">
                  <a16:creationId xmlns:a16="http://schemas.microsoft.com/office/drawing/2014/main" id="{9DFBE0D6-5DAD-4D47-BBE6-FC6B162BF5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Line 101">
              <a:extLst>
                <a:ext uri="{FF2B5EF4-FFF2-40B4-BE49-F238E27FC236}">
                  <a16:creationId xmlns:a16="http://schemas.microsoft.com/office/drawing/2014/main" id="{05DE38B8-9B74-F448-8B64-86E5BFA3A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Line 102">
              <a:extLst>
                <a:ext uri="{FF2B5EF4-FFF2-40B4-BE49-F238E27FC236}">
                  <a16:creationId xmlns:a16="http://schemas.microsoft.com/office/drawing/2014/main" id="{EFB4F109-B2C2-1745-B3EA-DA5FF182F3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Line 103">
              <a:extLst>
                <a:ext uri="{FF2B5EF4-FFF2-40B4-BE49-F238E27FC236}">
                  <a16:creationId xmlns:a16="http://schemas.microsoft.com/office/drawing/2014/main" id="{171B6943-895D-554C-A626-9E4FD2C188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104">
              <a:extLst>
                <a:ext uri="{FF2B5EF4-FFF2-40B4-BE49-F238E27FC236}">
                  <a16:creationId xmlns:a16="http://schemas.microsoft.com/office/drawing/2014/main" id="{E7EE0A16-C526-0840-8C64-D333C4EFBF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2" name="Group 207">
            <a:extLst>
              <a:ext uri="{FF2B5EF4-FFF2-40B4-BE49-F238E27FC236}">
                <a16:creationId xmlns:a16="http://schemas.microsoft.com/office/drawing/2014/main" id="{6F6DFF64-1F5A-1740-946F-24B1D3CF6D42}"/>
              </a:ext>
            </a:extLst>
          </p:cNvPr>
          <p:cNvGrpSpPr>
            <a:grpSpLocks/>
          </p:cNvGrpSpPr>
          <p:nvPr/>
        </p:nvGrpSpPr>
        <p:grpSpPr bwMode="auto">
          <a:xfrm>
            <a:off x="370840" y="2204720"/>
            <a:ext cx="304800" cy="762000"/>
            <a:chOff x="4560" y="2400"/>
            <a:chExt cx="192" cy="480"/>
          </a:xfrm>
        </p:grpSpPr>
        <p:sp>
          <p:nvSpPr>
            <p:cNvPr id="423" name="Oval 111">
              <a:extLst>
                <a:ext uri="{FF2B5EF4-FFF2-40B4-BE49-F238E27FC236}">
                  <a16:creationId xmlns:a16="http://schemas.microsoft.com/office/drawing/2014/main" id="{BB0BA2B1-F22D-474B-BB4A-DE6FE00E7F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24" name="Line 112">
              <a:extLst>
                <a:ext uri="{FF2B5EF4-FFF2-40B4-BE49-F238E27FC236}">
                  <a16:creationId xmlns:a16="http://schemas.microsoft.com/office/drawing/2014/main" id="{78591AB5-7124-3D4E-979E-F7CFA5E365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113">
              <a:extLst>
                <a:ext uri="{FF2B5EF4-FFF2-40B4-BE49-F238E27FC236}">
                  <a16:creationId xmlns:a16="http://schemas.microsoft.com/office/drawing/2014/main" id="{1F5F50C6-C586-EE45-8073-6E5EFA4DB5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114">
              <a:extLst>
                <a:ext uri="{FF2B5EF4-FFF2-40B4-BE49-F238E27FC236}">
                  <a16:creationId xmlns:a16="http://schemas.microsoft.com/office/drawing/2014/main" id="{5948799C-BC14-1543-9FF9-CAA1A9C946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15">
              <a:extLst>
                <a:ext uri="{FF2B5EF4-FFF2-40B4-BE49-F238E27FC236}">
                  <a16:creationId xmlns:a16="http://schemas.microsoft.com/office/drawing/2014/main" id="{2B450932-F0E2-8C43-AA8D-FE7D36486B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116">
              <a:extLst>
                <a:ext uri="{FF2B5EF4-FFF2-40B4-BE49-F238E27FC236}">
                  <a16:creationId xmlns:a16="http://schemas.microsoft.com/office/drawing/2014/main" id="{207F5F52-8AA3-D042-BD3E-C393FFFB75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9" name="Group 117">
              <a:extLst>
                <a:ext uri="{FF2B5EF4-FFF2-40B4-BE49-F238E27FC236}">
                  <a16:creationId xmlns:a16="http://schemas.microsoft.com/office/drawing/2014/main" id="{5B8C98B9-FB1C-AA43-A01D-95D171D2DF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430" name="Arc 118">
                <a:extLst>
                  <a:ext uri="{FF2B5EF4-FFF2-40B4-BE49-F238E27FC236}">
                    <a16:creationId xmlns:a16="http://schemas.microsoft.com/office/drawing/2014/main" id="{E42858E7-2A86-9249-974A-41E7A45BDD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Arc 119">
                <a:extLst>
                  <a:ext uri="{FF2B5EF4-FFF2-40B4-BE49-F238E27FC236}">
                    <a16:creationId xmlns:a16="http://schemas.microsoft.com/office/drawing/2014/main" id="{870C4E84-9001-4346-892D-807D843CB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2" name="Group 210">
            <a:extLst>
              <a:ext uri="{FF2B5EF4-FFF2-40B4-BE49-F238E27FC236}">
                <a16:creationId xmlns:a16="http://schemas.microsoft.com/office/drawing/2014/main" id="{FB46562F-40F0-7543-AB69-3BCD5B93828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1007" y="1591071"/>
            <a:ext cx="320040" cy="548640"/>
            <a:chOff x="3216" y="1728"/>
            <a:chExt cx="192" cy="480"/>
          </a:xfrm>
        </p:grpSpPr>
        <p:sp>
          <p:nvSpPr>
            <p:cNvPr id="433" name="Line 8">
              <a:extLst>
                <a:ext uri="{FF2B5EF4-FFF2-40B4-BE49-F238E27FC236}">
                  <a16:creationId xmlns:a16="http://schemas.microsoft.com/office/drawing/2014/main" id="{3E0A948A-D208-AA46-8026-BE2EE07E25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9">
              <a:extLst>
                <a:ext uri="{FF2B5EF4-FFF2-40B4-BE49-F238E27FC236}">
                  <a16:creationId xmlns:a16="http://schemas.microsoft.com/office/drawing/2014/main" id="{ECD0698A-DDEC-C443-BE3C-77E0E5E243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Line 10">
              <a:extLst>
                <a:ext uri="{FF2B5EF4-FFF2-40B4-BE49-F238E27FC236}">
                  <a16:creationId xmlns:a16="http://schemas.microsoft.com/office/drawing/2014/main" id="{5D0B44BF-F2C4-714B-88B3-B4CBD2BA86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Line 11">
              <a:extLst>
                <a:ext uri="{FF2B5EF4-FFF2-40B4-BE49-F238E27FC236}">
                  <a16:creationId xmlns:a16="http://schemas.microsoft.com/office/drawing/2014/main" id="{41D7D26A-C970-034E-B69E-F2A95BD75E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88F104F5-662A-5142-8AF5-47E500609112}"/>
              </a:ext>
            </a:extLst>
          </p:cNvPr>
          <p:cNvCxnSpPr/>
          <p:nvPr/>
        </p:nvCxnSpPr>
        <p:spPr>
          <a:xfrm>
            <a:off x="1006586" y="1856406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8" name="Shape 129">
            <a:extLst>
              <a:ext uri="{FF2B5EF4-FFF2-40B4-BE49-F238E27FC236}">
                <a16:creationId xmlns:a16="http://schemas.microsoft.com/office/drawing/2014/main" id="{3DD4839D-6E06-0542-AE6C-BA5B75113EDA}"/>
              </a:ext>
            </a:extLst>
          </p:cNvPr>
          <p:cNvSpPr/>
          <p:nvPr/>
        </p:nvSpPr>
        <p:spPr>
          <a:xfrm flipH="1">
            <a:off x="532661" y="1866341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439" name="Group 207">
            <a:extLst>
              <a:ext uri="{FF2B5EF4-FFF2-40B4-BE49-F238E27FC236}">
                <a16:creationId xmlns:a16="http://schemas.microsoft.com/office/drawing/2014/main" id="{6BE8A7C1-055B-8849-B282-599AEDE95FDC}"/>
              </a:ext>
            </a:extLst>
          </p:cNvPr>
          <p:cNvGrpSpPr>
            <a:grpSpLocks/>
          </p:cNvGrpSpPr>
          <p:nvPr/>
        </p:nvGrpSpPr>
        <p:grpSpPr bwMode="auto">
          <a:xfrm>
            <a:off x="2473960" y="2661920"/>
            <a:ext cx="304800" cy="762000"/>
            <a:chOff x="4560" y="2400"/>
            <a:chExt cx="192" cy="480"/>
          </a:xfrm>
        </p:grpSpPr>
        <p:sp>
          <p:nvSpPr>
            <p:cNvPr id="440" name="Oval 111">
              <a:extLst>
                <a:ext uri="{FF2B5EF4-FFF2-40B4-BE49-F238E27FC236}">
                  <a16:creationId xmlns:a16="http://schemas.microsoft.com/office/drawing/2014/main" id="{F32A9456-3B7C-1B49-A97D-AF8D8F70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41" name="Line 112">
              <a:extLst>
                <a:ext uri="{FF2B5EF4-FFF2-40B4-BE49-F238E27FC236}">
                  <a16:creationId xmlns:a16="http://schemas.microsoft.com/office/drawing/2014/main" id="{92147D21-203F-3549-A0A6-1BAC2C8182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Line 113">
              <a:extLst>
                <a:ext uri="{FF2B5EF4-FFF2-40B4-BE49-F238E27FC236}">
                  <a16:creationId xmlns:a16="http://schemas.microsoft.com/office/drawing/2014/main" id="{67012B97-45FC-7F46-B496-2B846DAA51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Line 114">
              <a:extLst>
                <a:ext uri="{FF2B5EF4-FFF2-40B4-BE49-F238E27FC236}">
                  <a16:creationId xmlns:a16="http://schemas.microsoft.com/office/drawing/2014/main" id="{9B2574A9-CC74-B14E-90CD-3C77F073D5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115">
              <a:extLst>
                <a:ext uri="{FF2B5EF4-FFF2-40B4-BE49-F238E27FC236}">
                  <a16:creationId xmlns:a16="http://schemas.microsoft.com/office/drawing/2014/main" id="{6DDC0AF7-0D5F-D04D-AEE1-06614EBB0A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Line 116">
              <a:extLst>
                <a:ext uri="{FF2B5EF4-FFF2-40B4-BE49-F238E27FC236}">
                  <a16:creationId xmlns:a16="http://schemas.microsoft.com/office/drawing/2014/main" id="{E1B75159-D829-7C42-B933-45E0582BC9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6" name="Group 117">
              <a:extLst>
                <a:ext uri="{FF2B5EF4-FFF2-40B4-BE49-F238E27FC236}">
                  <a16:creationId xmlns:a16="http://schemas.microsoft.com/office/drawing/2014/main" id="{AF22F71D-2AA2-AA49-87B8-51BA0C1359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447" name="Arc 118">
                <a:extLst>
                  <a:ext uri="{FF2B5EF4-FFF2-40B4-BE49-F238E27FC236}">
                    <a16:creationId xmlns:a16="http://schemas.microsoft.com/office/drawing/2014/main" id="{442E92FB-E3BA-DB4D-A0B2-F911C112C2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Arc 119">
                <a:extLst>
                  <a:ext uri="{FF2B5EF4-FFF2-40B4-BE49-F238E27FC236}">
                    <a16:creationId xmlns:a16="http://schemas.microsoft.com/office/drawing/2014/main" id="{4FA0B007-61E1-1146-A98F-0A502FCF4E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9" name="Group 222">
            <a:extLst>
              <a:ext uri="{FF2B5EF4-FFF2-40B4-BE49-F238E27FC236}">
                <a16:creationId xmlns:a16="http://schemas.microsoft.com/office/drawing/2014/main" id="{047E8EC3-B879-EA41-A9CF-611DA214ACFA}"/>
              </a:ext>
            </a:extLst>
          </p:cNvPr>
          <p:cNvGrpSpPr>
            <a:grpSpLocks/>
          </p:cNvGrpSpPr>
          <p:nvPr/>
        </p:nvGrpSpPr>
        <p:grpSpPr bwMode="auto">
          <a:xfrm>
            <a:off x="2479719" y="3237599"/>
            <a:ext cx="304800" cy="381000"/>
            <a:chOff x="4272" y="3072"/>
            <a:chExt cx="192" cy="240"/>
          </a:xfrm>
        </p:grpSpPr>
        <p:sp>
          <p:nvSpPr>
            <p:cNvPr id="450" name="Line 99">
              <a:extLst>
                <a:ext uri="{FF2B5EF4-FFF2-40B4-BE49-F238E27FC236}">
                  <a16:creationId xmlns:a16="http://schemas.microsoft.com/office/drawing/2014/main" id="{09E0B350-CF52-8445-9445-69BFF55E3B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100">
              <a:extLst>
                <a:ext uri="{FF2B5EF4-FFF2-40B4-BE49-F238E27FC236}">
                  <a16:creationId xmlns:a16="http://schemas.microsoft.com/office/drawing/2014/main" id="{506ED758-D8CB-6A4D-878C-B3667B93A4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101">
              <a:extLst>
                <a:ext uri="{FF2B5EF4-FFF2-40B4-BE49-F238E27FC236}">
                  <a16:creationId xmlns:a16="http://schemas.microsoft.com/office/drawing/2014/main" id="{A5ED17AD-D673-CB4A-A141-E95D29F96C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102">
              <a:extLst>
                <a:ext uri="{FF2B5EF4-FFF2-40B4-BE49-F238E27FC236}">
                  <a16:creationId xmlns:a16="http://schemas.microsoft.com/office/drawing/2014/main" id="{5612441A-53E3-5943-9FFD-F716F2BF51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103">
              <a:extLst>
                <a:ext uri="{FF2B5EF4-FFF2-40B4-BE49-F238E27FC236}">
                  <a16:creationId xmlns:a16="http://schemas.microsoft.com/office/drawing/2014/main" id="{B122E408-76D3-6343-AE54-25C8883F32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104">
              <a:extLst>
                <a:ext uri="{FF2B5EF4-FFF2-40B4-BE49-F238E27FC236}">
                  <a16:creationId xmlns:a16="http://schemas.microsoft.com/office/drawing/2014/main" id="{092AC982-1509-2148-94F0-D8ADCF30A6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519F08E-758D-A94C-A3B9-DCA078F575EF}"/>
              </a:ext>
            </a:extLst>
          </p:cNvPr>
          <p:cNvCxnSpPr/>
          <p:nvPr/>
        </p:nvCxnSpPr>
        <p:spPr>
          <a:xfrm>
            <a:off x="1921611" y="2069906"/>
            <a:ext cx="72707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57" name="Group 342">
            <a:extLst>
              <a:ext uri="{FF2B5EF4-FFF2-40B4-BE49-F238E27FC236}">
                <a16:creationId xmlns:a16="http://schemas.microsoft.com/office/drawing/2014/main" id="{790C7BC8-0204-AC47-9A66-9649DDF81E3E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6254682" y="1359514"/>
            <a:ext cx="609600" cy="731520"/>
            <a:chOff x="3741" y="605"/>
            <a:chExt cx="698" cy="633"/>
          </a:xfrm>
        </p:grpSpPr>
        <p:grpSp>
          <p:nvGrpSpPr>
            <p:cNvPr id="458" name="Group 221">
              <a:extLst>
                <a:ext uri="{FF2B5EF4-FFF2-40B4-BE49-F238E27FC236}">
                  <a16:creationId xmlns:a16="http://schemas.microsoft.com/office/drawing/2014/main" id="{8DF08799-3270-AC44-9567-65587486D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460" name="Line 222">
                <a:extLst>
                  <a:ext uri="{FF2B5EF4-FFF2-40B4-BE49-F238E27FC236}">
                    <a16:creationId xmlns:a16="http://schemas.microsoft.com/office/drawing/2014/main" id="{9739E920-07FE-624F-826F-ED84E653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Line 223">
                <a:extLst>
                  <a:ext uri="{FF2B5EF4-FFF2-40B4-BE49-F238E27FC236}">
                    <a16:creationId xmlns:a16="http://schemas.microsoft.com/office/drawing/2014/main" id="{2906FE22-A0A8-694D-A03D-FA06CAFE8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Line 224">
                <a:extLst>
                  <a:ext uri="{FF2B5EF4-FFF2-40B4-BE49-F238E27FC236}">
                    <a16:creationId xmlns:a16="http://schemas.microsoft.com/office/drawing/2014/main" id="{DA733DBF-91F2-C049-B3E7-DBCBBD640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Line 225">
                <a:extLst>
                  <a:ext uri="{FF2B5EF4-FFF2-40B4-BE49-F238E27FC236}">
                    <a16:creationId xmlns:a16="http://schemas.microsoft.com/office/drawing/2014/main" id="{03A513B6-E2F7-5D44-AEA9-03E26AEE8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227">
                <a:extLst>
                  <a:ext uri="{FF2B5EF4-FFF2-40B4-BE49-F238E27FC236}">
                    <a16:creationId xmlns:a16="http://schemas.microsoft.com/office/drawing/2014/main" id="{796F2B0E-33C5-F24D-AC28-F8BE1E312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459" name="Freeform 341">
              <a:extLst>
                <a:ext uri="{FF2B5EF4-FFF2-40B4-BE49-F238E27FC236}">
                  <a16:creationId xmlns:a16="http://schemas.microsoft.com/office/drawing/2014/main" id="{A2D18213-BECB-4B4C-A678-EBC66FB0A7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33" y="572"/>
              <a:ext cx="313" cy="698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5" name="Freeform 43">
            <a:extLst>
              <a:ext uri="{FF2B5EF4-FFF2-40B4-BE49-F238E27FC236}">
                <a16:creationId xmlns:a16="http://schemas.microsoft.com/office/drawing/2014/main" id="{3ED54AD7-9879-7840-969E-E2F7B91BE46B}"/>
              </a:ext>
            </a:extLst>
          </p:cNvPr>
          <p:cNvSpPr>
            <a:spLocks/>
          </p:cNvSpPr>
          <p:nvPr/>
        </p:nvSpPr>
        <p:spPr bwMode="auto">
          <a:xfrm>
            <a:off x="6390639" y="675045"/>
            <a:ext cx="621791" cy="777836"/>
          </a:xfrm>
          <a:custGeom>
            <a:avLst/>
            <a:gdLst>
              <a:gd name="T0" fmla="*/ 6120 w 432"/>
              <a:gd name="T1" fmla="*/ 779 h 768"/>
              <a:gd name="T2" fmla="*/ 0 w 432"/>
              <a:gd name="T3" fmla="*/ 1558 h 768"/>
              <a:gd name="T4" fmla="*/ 0 w 432"/>
              <a:gd name="T5" fmla="*/ 0 h 768"/>
              <a:gd name="T6" fmla="*/ 6120 w 432"/>
              <a:gd name="T7" fmla="*/ 779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768"/>
              <a:gd name="T14" fmla="*/ 432 w 43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768">
                <a:moveTo>
                  <a:pt x="432" y="384"/>
                </a:moveTo>
                <a:lnTo>
                  <a:pt x="0" y="768"/>
                </a:lnTo>
                <a:lnTo>
                  <a:pt x="0" y="0"/>
                </a:lnTo>
                <a:lnTo>
                  <a:pt x="432" y="38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Shape 307">
            <a:extLst>
              <a:ext uri="{FF2B5EF4-FFF2-40B4-BE49-F238E27FC236}">
                <a16:creationId xmlns:a16="http://schemas.microsoft.com/office/drawing/2014/main" id="{B7058487-AF8D-E845-8416-95D11E5828E9}"/>
              </a:ext>
            </a:extLst>
          </p:cNvPr>
          <p:cNvSpPr/>
          <p:nvPr/>
        </p:nvSpPr>
        <p:spPr>
          <a:xfrm flipH="1">
            <a:off x="6116319" y="1727200"/>
            <a:ext cx="182881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467" name="Group 222">
            <a:extLst>
              <a:ext uri="{FF2B5EF4-FFF2-40B4-BE49-F238E27FC236}">
                <a16:creationId xmlns:a16="http://schemas.microsoft.com/office/drawing/2014/main" id="{9A7CD396-A7C2-EF49-8B1F-9BADE5392EB4}"/>
              </a:ext>
            </a:extLst>
          </p:cNvPr>
          <p:cNvGrpSpPr>
            <a:grpSpLocks/>
          </p:cNvGrpSpPr>
          <p:nvPr/>
        </p:nvGrpSpPr>
        <p:grpSpPr bwMode="auto">
          <a:xfrm>
            <a:off x="6056039" y="2231759"/>
            <a:ext cx="304800" cy="381000"/>
            <a:chOff x="4272" y="3072"/>
            <a:chExt cx="192" cy="240"/>
          </a:xfrm>
        </p:grpSpPr>
        <p:sp>
          <p:nvSpPr>
            <p:cNvPr id="468" name="Line 99">
              <a:extLst>
                <a:ext uri="{FF2B5EF4-FFF2-40B4-BE49-F238E27FC236}">
                  <a16:creationId xmlns:a16="http://schemas.microsoft.com/office/drawing/2014/main" id="{C81049BA-D0BB-9445-AE55-4DB7ECB9D1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Line 100">
              <a:extLst>
                <a:ext uri="{FF2B5EF4-FFF2-40B4-BE49-F238E27FC236}">
                  <a16:creationId xmlns:a16="http://schemas.microsoft.com/office/drawing/2014/main" id="{93697DE6-E6B4-944B-BD7A-0138176744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Line 101">
              <a:extLst>
                <a:ext uri="{FF2B5EF4-FFF2-40B4-BE49-F238E27FC236}">
                  <a16:creationId xmlns:a16="http://schemas.microsoft.com/office/drawing/2014/main" id="{19E9C07D-CA8D-A542-8748-784BEEED05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102">
              <a:extLst>
                <a:ext uri="{FF2B5EF4-FFF2-40B4-BE49-F238E27FC236}">
                  <a16:creationId xmlns:a16="http://schemas.microsoft.com/office/drawing/2014/main" id="{555D8029-B3B7-3D46-B4EE-C06C5A9A2D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Line 103">
              <a:extLst>
                <a:ext uri="{FF2B5EF4-FFF2-40B4-BE49-F238E27FC236}">
                  <a16:creationId xmlns:a16="http://schemas.microsoft.com/office/drawing/2014/main" id="{2AE295A6-BDDC-6540-BEB2-5C85C16CDE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Line 104">
              <a:extLst>
                <a:ext uri="{FF2B5EF4-FFF2-40B4-BE49-F238E27FC236}">
                  <a16:creationId xmlns:a16="http://schemas.microsoft.com/office/drawing/2014/main" id="{50BDE510-7C3C-3540-AF59-E8DC9EEFD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F6B9D13-170F-544F-82CE-4D82C14F5B42}"/>
              </a:ext>
            </a:extLst>
          </p:cNvPr>
          <p:cNvCxnSpPr/>
          <p:nvPr/>
        </p:nvCxnSpPr>
        <p:spPr>
          <a:xfrm>
            <a:off x="5575774" y="781741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75" name="Group 222">
            <a:extLst>
              <a:ext uri="{FF2B5EF4-FFF2-40B4-BE49-F238E27FC236}">
                <a16:creationId xmlns:a16="http://schemas.microsoft.com/office/drawing/2014/main" id="{A91638EE-6F6B-494A-80B3-72560B1E1DBF}"/>
              </a:ext>
            </a:extLst>
          </p:cNvPr>
          <p:cNvGrpSpPr>
            <a:grpSpLocks/>
          </p:cNvGrpSpPr>
          <p:nvPr/>
        </p:nvGrpSpPr>
        <p:grpSpPr bwMode="auto">
          <a:xfrm>
            <a:off x="5436279" y="1297039"/>
            <a:ext cx="304800" cy="381000"/>
            <a:chOff x="4272" y="3072"/>
            <a:chExt cx="192" cy="240"/>
          </a:xfrm>
        </p:grpSpPr>
        <p:sp>
          <p:nvSpPr>
            <p:cNvPr id="476" name="Line 99">
              <a:extLst>
                <a:ext uri="{FF2B5EF4-FFF2-40B4-BE49-F238E27FC236}">
                  <a16:creationId xmlns:a16="http://schemas.microsoft.com/office/drawing/2014/main" id="{B714CC7D-080A-5446-B637-3CE7226D7A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00">
              <a:extLst>
                <a:ext uri="{FF2B5EF4-FFF2-40B4-BE49-F238E27FC236}">
                  <a16:creationId xmlns:a16="http://schemas.microsoft.com/office/drawing/2014/main" id="{8A31ECB0-3A90-504C-8817-17A826533A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Line 101">
              <a:extLst>
                <a:ext uri="{FF2B5EF4-FFF2-40B4-BE49-F238E27FC236}">
                  <a16:creationId xmlns:a16="http://schemas.microsoft.com/office/drawing/2014/main" id="{C5724572-6F19-5A40-86D5-1F4DD0116A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Line 102">
              <a:extLst>
                <a:ext uri="{FF2B5EF4-FFF2-40B4-BE49-F238E27FC236}">
                  <a16:creationId xmlns:a16="http://schemas.microsoft.com/office/drawing/2014/main" id="{E33F1A9F-9753-CC43-A77E-5AC50AA0A7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103">
              <a:extLst>
                <a:ext uri="{FF2B5EF4-FFF2-40B4-BE49-F238E27FC236}">
                  <a16:creationId xmlns:a16="http://schemas.microsoft.com/office/drawing/2014/main" id="{26D4A6AD-5A3D-DA43-B35E-3580B3D74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Line 104">
              <a:extLst>
                <a:ext uri="{FF2B5EF4-FFF2-40B4-BE49-F238E27FC236}">
                  <a16:creationId xmlns:a16="http://schemas.microsoft.com/office/drawing/2014/main" id="{7FD60427-9792-564A-88CE-24AAA03FEE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4A7CBB9-B8BE-0D4F-A99B-D13D38BFAC98}"/>
              </a:ext>
            </a:extLst>
          </p:cNvPr>
          <p:cNvCxnSpPr/>
          <p:nvPr/>
        </p:nvCxnSpPr>
        <p:spPr>
          <a:xfrm>
            <a:off x="7012430" y="1067279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6" name="Shape 129">
            <a:extLst>
              <a:ext uri="{FF2B5EF4-FFF2-40B4-BE49-F238E27FC236}">
                <a16:creationId xmlns:a16="http://schemas.microsoft.com/office/drawing/2014/main" id="{87C2CE1B-9E04-3740-9500-18E5734DF374}"/>
              </a:ext>
            </a:extLst>
          </p:cNvPr>
          <p:cNvSpPr/>
          <p:nvPr/>
        </p:nvSpPr>
        <p:spPr>
          <a:xfrm flipH="1">
            <a:off x="7111523" y="344499"/>
            <a:ext cx="0" cy="7315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329AFA1-C8F7-C846-9D1B-C84ED15A2990}"/>
              </a:ext>
            </a:extLst>
          </p:cNvPr>
          <p:cNvCxnSpPr/>
          <p:nvPr/>
        </p:nvCxnSpPr>
        <p:spPr>
          <a:xfrm>
            <a:off x="6742748" y="354659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8" name="Shape 129">
            <a:extLst>
              <a:ext uri="{FF2B5EF4-FFF2-40B4-BE49-F238E27FC236}">
                <a16:creationId xmlns:a16="http://schemas.microsoft.com/office/drawing/2014/main" id="{ED1CC4BB-12D3-484B-AEED-C0260D7F8164}"/>
              </a:ext>
            </a:extLst>
          </p:cNvPr>
          <p:cNvSpPr/>
          <p:nvPr/>
        </p:nvSpPr>
        <p:spPr>
          <a:xfrm flipH="1">
            <a:off x="7108508" y="1019853"/>
            <a:ext cx="0" cy="7315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FE0E7664-167E-0D40-BA4E-3C3BC45B7BCF}"/>
              </a:ext>
            </a:extLst>
          </p:cNvPr>
          <p:cNvCxnSpPr>
            <a:cxnSpLocks/>
          </p:cNvCxnSpPr>
          <p:nvPr/>
        </p:nvCxnSpPr>
        <p:spPr>
          <a:xfrm>
            <a:off x="6766757" y="172220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0" name="Shape 116">
            <a:extLst>
              <a:ext uri="{FF2B5EF4-FFF2-40B4-BE49-F238E27FC236}">
                <a16:creationId xmlns:a16="http://schemas.microsoft.com/office/drawing/2014/main" id="{3D8166EA-D9C4-5947-92A3-10F13ED67A31}"/>
              </a:ext>
            </a:extLst>
          </p:cNvPr>
          <p:cNvSpPr/>
          <p:nvPr/>
        </p:nvSpPr>
        <p:spPr>
          <a:xfrm>
            <a:off x="7073433" y="102344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116">
            <a:extLst>
              <a:ext uri="{FF2B5EF4-FFF2-40B4-BE49-F238E27FC236}">
                <a16:creationId xmlns:a16="http://schemas.microsoft.com/office/drawing/2014/main" id="{8C4F85FF-3BDF-F943-A033-08EB780B088C}"/>
              </a:ext>
            </a:extLst>
          </p:cNvPr>
          <p:cNvSpPr/>
          <p:nvPr/>
        </p:nvSpPr>
        <p:spPr>
          <a:xfrm>
            <a:off x="7825273" y="102344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2" name="Freeform 43">
            <a:extLst>
              <a:ext uri="{FF2B5EF4-FFF2-40B4-BE49-F238E27FC236}">
                <a16:creationId xmlns:a16="http://schemas.microsoft.com/office/drawing/2014/main" id="{53C3AFEF-3AAF-B341-AF79-335A2AC99847}"/>
              </a:ext>
            </a:extLst>
          </p:cNvPr>
          <p:cNvSpPr>
            <a:spLocks/>
          </p:cNvSpPr>
          <p:nvPr/>
        </p:nvSpPr>
        <p:spPr bwMode="auto">
          <a:xfrm>
            <a:off x="7019982" y="3938029"/>
            <a:ext cx="621791" cy="777836"/>
          </a:xfrm>
          <a:custGeom>
            <a:avLst/>
            <a:gdLst>
              <a:gd name="T0" fmla="*/ 6120 w 432"/>
              <a:gd name="T1" fmla="*/ 779 h 768"/>
              <a:gd name="T2" fmla="*/ 0 w 432"/>
              <a:gd name="T3" fmla="*/ 1558 h 768"/>
              <a:gd name="T4" fmla="*/ 0 w 432"/>
              <a:gd name="T5" fmla="*/ 0 h 768"/>
              <a:gd name="T6" fmla="*/ 6120 w 432"/>
              <a:gd name="T7" fmla="*/ 779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768"/>
              <a:gd name="T14" fmla="*/ 432 w 43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768">
                <a:moveTo>
                  <a:pt x="432" y="384"/>
                </a:moveTo>
                <a:lnTo>
                  <a:pt x="0" y="768"/>
                </a:lnTo>
                <a:lnTo>
                  <a:pt x="0" y="0"/>
                </a:lnTo>
                <a:lnTo>
                  <a:pt x="432" y="38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3" name="Group 111">
            <a:extLst>
              <a:ext uri="{FF2B5EF4-FFF2-40B4-BE49-F238E27FC236}">
                <a16:creationId xmlns:a16="http://schemas.microsoft.com/office/drawing/2014/main" id="{D86FBE50-9C48-534D-92E1-DFB4882E71F7}"/>
              </a:ext>
            </a:extLst>
          </p:cNvPr>
          <p:cNvGrpSpPr/>
          <p:nvPr/>
        </p:nvGrpSpPr>
        <p:grpSpPr>
          <a:xfrm>
            <a:off x="6395007" y="4136431"/>
            <a:ext cx="304801" cy="820237"/>
            <a:chOff x="0" y="0"/>
            <a:chExt cx="304800" cy="762000"/>
          </a:xfrm>
        </p:grpSpPr>
        <p:sp>
          <p:nvSpPr>
            <p:cNvPr id="494" name="Shape 107">
              <a:extLst>
                <a:ext uri="{FF2B5EF4-FFF2-40B4-BE49-F238E27FC236}">
                  <a16:creationId xmlns:a16="http://schemas.microsoft.com/office/drawing/2014/main" id="{284835FD-D362-8B4F-8029-282B0D3FBF7C}"/>
                </a:ext>
              </a:extLst>
            </p:cNvPr>
            <p:cNvSpPr/>
            <p:nvPr/>
          </p:nvSpPr>
          <p:spPr>
            <a:xfrm flipH="1">
              <a:off x="152399" y="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5" name="Shape 108">
              <a:extLst>
                <a:ext uri="{FF2B5EF4-FFF2-40B4-BE49-F238E27FC236}">
                  <a16:creationId xmlns:a16="http://schemas.microsoft.com/office/drawing/2014/main" id="{3C37485D-9902-A54C-915E-03E1AAD2D96B}"/>
                </a:ext>
              </a:extLst>
            </p:cNvPr>
            <p:cNvSpPr/>
            <p:nvPr/>
          </p:nvSpPr>
          <p:spPr>
            <a:xfrm flipH="1">
              <a:off x="152399" y="41910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6" name="Shape 109">
              <a:extLst>
                <a:ext uri="{FF2B5EF4-FFF2-40B4-BE49-F238E27FC236}">
                  <a16:creationId xmlns:a16="http://schemas.microsoft.com/office/drawing/2014/main" id="{9DE239CC-6579-5D45-B806-2DFFFAE51F2F}"/>
                </a:ext>
              </a:extLst>
            </p:cNvPr>
            <p:cNvSpPr/>
            <p:nvPr/>
          </p:nvSpPr>
          <p:spPr>
            <a:xfrm>
              <a:off x="0" y="3429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7" name="Shape 110">
              <a:extLst>
                <a:ext uri="{FF2B5EF4-FFF2-40B4-BE49-F238E27FC236}">
                  <a16:creationId xmlns:a16="http://schemas.microsoft.com/office/drawing/2014/main" id="{4B2692AC-1924-1B48-B132-6A55D5C8BC61}"/>
                </a:ext>
              </a:extLst>
            </p:cNvPr>
            <p:cNvSpPr/>
            <p:nvPr/>
          </p:nvSpPr>
          <p:spPr>
            <a:xfrm>
              <a:off x="0" y="4191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98" name="Group 111">
            <a:extLst>
              <a:ext uri="{FF2B5EF4-FFF2-40B4-BE49-F238E27FC236}">
                <a16:creationId xmlns:a16="http://schemas.microsoft.com/office/drawing/2014/main" id="{53B4E2CA-E8DA-244A-915B-CF73F7FBCD95}"/>
              </a:ext>
            </a:extLst>
          </p:cNvPr>
          <p:cNvGrpSpPr/>
          <p:nvPr/>
        </p:nvGrpSpPr>
        <p:grpSpPr>
          <a:xfrm>
            <a:off x="8116469" y="4327563"/>
            <a:ext cx="304801" cy="820237"/>
            <a:chOff x="0" y="0"/>
            <a:chExt cx="304800" cy="762000"/>
          </a:xfrm>
        </p:grpSpPr>
        <p:sp>
          <p:nvSpPr>
            <p:cNvPr id="499" name="Shape 107">
              <a:extLst>
                <a:ext uri="{FF2B5EF4-FFF2-40B4-BE49-F238E27FC236}">
                  <a16:creationId xmlns:a16="http://schemas.microsoft.com/office/drawing/2014/main" id="{65EB3520-1C93-A340-85DE-12099E14689B}"/>
                </a:ext>
              </a:extLst>
            </p:cNvPr>
            <p:cNvSpPr/>
            <p:nvPr/>
          </p:nvSpPr>
          <p:spPr>
            <a:xfrm flipH="1">
              <a:off x="152399" y="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0" name="Shape 108">
              <a:extLst>
                <a:ext uri="{FF2B5EF4-FFF2-40B4-BE49-F238E27FC236}">
                  <a16:creationId xmlns:a16="http://schemas.microsoft.com/office/drawing/2014/main" id="{EDE04F98-04C2-5144-ACDE-520EE8B256C4}"/>
                </a:ext>
              </a:extLst>
            </p:cNvPr>
            <p:cNvSpPr/>
            <p:nvPr/>
          </p:nvSpPr>
          <p:spPr>
            <a:xfrm flipH="1">
              <a:off x="152399" y="419100"/>
              <a:ext cx="1" cy="342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1" name="Shape 109">
              <a:extLst>
                <a:ext uri="{FF2B5EF4-FFF2-40B4-BE49-F238E27FC236}">
                  <a16:creationId xmlns:a16="http://schemas.microsoft.com/office/drawing/2014/main" id="{F992443E-FD0E-E248-9272-A263A811E03C}"/>
                </a:ext>
              </a:extLst>
            </p:cNvPr>
            <p:cNvSpPr/>
            <p:nvPr/>
          </p:nvSpPr>
          <p:spPr>
            <a:xfrm>
              <a:off x="0" y="3429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2" name="Shape 110">
              <a:extLst>
                <a:ext uri="{FF2B5EF4-FFF2-40B4-BE49-F238E27FC236}">
                  <a16:creationId xmlns:a16="http://schemas.microsoft.com/office/drawing/2014/main" id="{7EC97A6B-4F64-1240-A625-2583EEDDA32F}"/>
                </a:ext>
              </a:extLst>
            </p:cNvPr>
            <p:cNvSpPr/>
            <p:nvPr/>
          </p:nvSpPr>
          <p:spPr>
            <a:xfrm>
              <a:off x="0" y="4191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503" name="Shape 129">
            <a:extLst>
              <a:ext uri="{FF2B5EF4-FFF2-40B4-BE49-F238E27FC236}">
                <a16:creationId xmlns:a16="http://schemas.microsoft.com/office/drawing/2014/main" id="{A1FE0500-A234-5D40-8DB2-53B3DAA60DA2}"/>
              </a:ext>
            </a:extLst>
          </p:cNvPr>
          <p:cNvSpPr/>
          <p:nvPr/>
        </p:nvSpPr>
        <p:spPr>
          <a:xfrm flipH="1">
            <a:off x="5608114" y="543686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04" name="Shape 129">
            <a:extLst>
              <a:ext uri="{FF2B5EF4-FFF2-40B4-BE49-F238E27FC236}">
                <a16:creationId xmlns:a16="http://schemas.microsoft.com/office/drawing/2014/main" id="{7C7917AB-3425-A84E-AEF2-7C69147A6CC7}"/>
              </a:ext>
            </a:extLst>
          </p:cNvPr>
          <p:cNvSpPr/>
          <p:nvPr/>
        </p:nvSpPr>
        <p:spPr>
          <a:xfrm flipH="1">
            <a:off x="4894216" y="4320085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05" name="Shape 129">
            <a:extLst>
              <a:ext uri="{FF2B5EF4-FFF2-40B4-BE49-F238E27FC236}">
                <a16:creationId xmlns:a16="http://schemas.microsoft.com/office/drawing/2014/main" id="{E09C11EA-1E74-8943-B957-2349462B2086}"/>
              </a:ext>
            </a:extLst>
          </p:cNvPr>
          <p:cNvSpPr/>
          <p:nvPr/>
        </p:nvSpPr>
        <p:spPr>
          <a:xfrm flipH="1">
            <a:off x="5059474" y="543686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06" name="Shape 210">
            <a:extLst>
              <a:ext uri="{FF2B5EF4-FFF2-40B4-BE49-F238E27FC236}">
                <a16:creationId xmlns:a16="http://schemas.microsoft.com/office/drawing/2014/main" id="{2F25906E-14FA-B944-B9E2-6462277EAEC1}"/>
              </a:ext>
            </a:extLst>
          </p:cNvPr>
          <p:cNvSpPr/>
          <p:nvPr/>
        </p:nvSpPr>
        <p:spPr>
          <a:xfrm>
            <a:off x="2658427" y="4292600"/>
            <a:ext cx="800100" cy="8382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7" name="Shape 228">
            <a:extLst>
              <a:ext uri="{FF2B5EF4-FFF2-40B4-BE49-F238E27FC236}">
                <a16:creationId xmlns:a16="http://schemas.microsoft.com/office/drawing/2014/main" id="{D93BA97B-EBE9-444B-AE5C-193A3551F458}"/>
              </a:ext>
            </a:extLst>
          </p:cNvPr>
          <p:cNvSpPr/>
          <p:nvPr/>
        </p:nvSpPr>
        <p:spPr>
          <a:xfrm>
            <a:off x="2810827" y="4444999"/>
            <a:ext cx="3632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VCO</a:t>
            </a:r>
          </a:p>
        </p:txBody>
      </p:sp>
      <p:grpSp>
        <p:nvGrpSpPr>
          <p:cNvPr id="508" name="Group 210">
            <a:extLst>
              <a:ext uri="{FF2B5EF4-FFF2-40B4-BE49-F238E27FC236}">
                <a16:creationId xmlns:a16="http://schemas.microsoft.com/office/drawing/2014/main" id="{BE9C9EAD-0B5B-3E49-BFF3-9EC93E82E5C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984826" y="5177134"/>
            <a:ext cx="320040" cy="548640"/>
            <a:chOff x="3216" y="1728"/>
            <a:chExt cx="192" cy="480"/>
          </a:xfrm>
        </p:grpSpPr>
        <p:sp>
          <p:nvSpPr>
            <p:cNvPr id="509" name="Line 8">
              <a:extLst>
                <a:ext uri="{FF2B5EF4-FFF2-40B4-BE49-F238E27FC236}">
                  <a16:creationId xmlns:a16="http://schemas.microsoft.com/office/drawing/2014/main" id="{7CAA93BD-1278-8C46-93E5-064787FEC8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Line 9">
              <a:extLst>
                <a:ext uri="{FF2B5EF4-FFF2-40B4-BE49-F238E27FC236}">
                  <a16:creationId xmlns:a16="http://schemas.microsoft.com/office/drawing/2014/main" id="{88F617F7-34BA-4744-A35A-4970EB3F0F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Line 10">
              <a:extLst>
                <a:ext uri="{FF2B5EF4-FFF2-40B4-BE49-F238E27FC236}">
                  <a16:creationId xmlns:a16="http://schemas.microsoft.com/office/drawing/2014/main" id="{F55061FC-31FD-984F-BA76-CD85BA1952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Line 11">
              <a:extLst>
                <a:ext uri="{FF2B5EF4-FFF2-40B4-BE49-F238E27FC236}">
                  <a16:creationId xmlns:a16="http://schemas.microsoft.com/office/drawing/2014/main" id="{02B6A2E7-E6C0-B648-B526-5966B7A76B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" name="Shape 129">
            <a:extLst>
              <a:ext uri="{FF2B5EF4-FFF2-40B4-BE49-F238E27FC236}">
                <a16:creationId xmlns:a16="http://schemas.microsoft.com/office/drawing/2014/main" id="{C0EDE47C-1574-1240-8BFE-D241D96F2975}"/>
              </a:ext>
            </a:extLst>
          </p:cNvPr>
          <p:cNvSpPr/>
          <p:nvPr/>
        </p:nvSpPr>
        <p:spPr>
          <a:xfrm flipH="1">
            <a:off x="3444034" y="511174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14" name="Shape 129">
            <a:extLst>
              <a:ext uri="{FF2B5EF4-FFF2-40B4-BE49-F238E27FC236}">
                <a16:creationId xmlns:a16="http://schemas.microsoft.com/office/drawing/2014/main" id="{D8C4936A-E98B-8846-8CC8-A2D52B03DCDE}"/>
              </a:ext>
            </a:extLst>
          </p:cNvPr>
          <p:cNvSpPr/>
          <p:nvPr/>
        </p:nvSpPr>
        <p:spPr>
          <a:xfrm flipH="1">
            <a:off x="2875074" y="5101589"/>
            <a:ext cx="0" cy="3657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15" name="Shape 120">
            <a:extLst>
              <a:ext uri="{FF2B5EF4-FFF2-40B4-BE49-F238E27FC236}">
                <a16:creationId xmlns:a16="http://schemas.microsoft.com/office/drawing/2014/main" id="{E8CE025A-2206-3548-981A-2F9C76A6787D}"/>
              </a:ext>
            </a:extLst>
          </p:cNvPr>
          <p:cNvSpPr/>
          <p:nvPr/>
        </p:nvSpPr>
        <p:spPr>
          <a:xfrm flipH="1">
            <a:off x="2628741" y="512929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16" name="Group 127">
            <a:extLst>
              <a:ext uri="{FF2B5EF4-FFF2-40B4-BE49-F238E27FC236}">
                <a16:creationId xmlns:a16="http://schemas.microsoft.com/office/drawing/2014/main" id="{ED2B4FC0-AE9F-EC44-837E-20AD40B94697}"/>
              </a:ext>
            </a:extLst>
          </p:cNvPr>
          <p:cNvGrpSpPr/>
          <p:nvPr/>
        </p:nvGrpSpPr>
        <p:grpSpPr>
          <a:xfrm>
            <a:off x="2557620" y="5815091"/>
            <a:ext cx="304801" cy="381001"/>
            <a:chOff x="0" y="0"/>
            <a:chExt cx="304800" cy="380999"/>
          </a:xfrm>
        </p:grpSpPr>
        <p:sp>
          <p:nvSpPr>
            <p:cNvPr id="517" name="Shape 121">
              <a:extLst>
                <a:ext uri="{FF2B5EF4-FFF2-40B4-BE49-F238E27FC236}">
                  <a16:creationId xmlns:a16="http://schemas.microsoft.com/office/drawing/2014/main" id="{3C3474E3-8135-D34D-8068-05E206EC5CF8}"/>
                </a:ext>
              </a:extLst>
            </p:cNvPr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8" name="Shape 122">
              <a:extLst>
                <a:ext uri="{FF2B5EF4-FFF2-40B4-BE49-F238E27FC236}">
                  <a16:creationId xmlns:a16="http://schemas.microsoft.com/office/drawing/2014/main" id="{197FD487-CFC4-6E43-BBE6-8FDA00F05B05}"/>
                </a:ext>
              </a:extLst>
            </p:cNvPr>
            <p:cNvSpPr/>
            <p:nvPr/>
          </p:nvSpPr>
          <p:spPr>
            <a:xfrm flipH="1">
              <a:off x="1523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9" name="Shape 123">
              <a:extLst>
                <a:ext uri="{FF2B5EF4-FFF2-40B4-BE49-F238E27FC236}">
                  <a16:creationId xmlns:a16="http://schemas.microsoft.com/office/drawing/2014/main" id="{434D81C8-FC6B-674F-80DF-46DB9BBDB8C5}"/>
                </a:ext>
              </a:extLst>
            </p:cNvPr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0" name="Shape 124">
              <a:extLst>
                <a:ext uri="{FF2B5EF4-FFF2-40B4-BE49-F238E27FC236}">
                  <a16:creationId xmlns:a16="http://schemas.microsoft.com/office/drawing/2014/main" id="{1E8C47A3-B688-DD4C-BA65-63C922262F54}"/>
                </a:ext>
              </a:extLst>
            </p:cNvPr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1" name="Shape 125">
              <a:extLst>
                <a:ext uri="{FF2B5EF4-FFF2-40B4-BE49-F238E27FC236}">
                  <a16:creationId xmlns:a16="http://schemas.microsoft.com/office/drawing/2014/main" id="{D835F379-EA9E-6A44-9EDA-51663C68FB29}"/>
                </a:ext>
              </a:extLst>
            </p:cNvPr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2" name="Shape 126">
              <a:extLst>
                <a:ext uri="{FF2B5EF4-FFF2-40B4-BE49-F238E27FC236}">
                  <a16:creationId xmlns:a16="http://schemas.microsoft.com/office/drawing/2014/main" id="{CC3F9A3A-A5B4-8F4E-BAB5-D4B072B12DCE}"/>
                </a:ext>
              </a:extLst>
            </p:cNvPr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4B6F75D-B14E-8443-9D1F-119D68A78624}"/>
              </a:ext>
            </a:extLst>
          </p:cNvPr>
          <p:cNvCxnSpPr/>
          <p:nvPr/>
        </p:nvCxnSpPr>
        <p:spPr>
          <a:xfrm>
            <a:off x="4350067" y="4320085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CA0F1283-EF2D-6049-891A-586CABD794AE}"/>
              </a:ext>
            </a:extLst>
          </p:cNvPr>
          <p:cNvCxnSpPr/>
          <p:nvPr/>
        </p:nvCxnSpPr>
        <p:spPr>
          <a:xfrm>
            <a:off x="4588827" y="4870145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5" name="Shape 208">
            <a:extLst>
              <a:ext uri="{FF2B5EF4-FFF2-40B4-BE49-F238E27FC236}">
                <a16:creationId xmlns:a16="http://schemas.microsoft.com/office/drawing/2014/main" id="{3D32D152-16BF-1B40-ADFC-2F87B715956F}"/>
              </a:ext>
            </a:extLst>
          </p:cNvPr>
          <p:cNvSpPr/>
          <p:nvPr/>
        </p:nvSpPr>
        <p:spPr>
          <a:xfrm rot="16200000" flipH="1">
            <a:off x="7906441" y="3961803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 sz="1200"/>
          </a:p>
        </p:txBody>
      </p:sp>
      <p:grpSp>
        <p:nvGrpSpPr>
          <p:cNvPr id="526" name="Group 222">
            <a:extLst>
              <a:ext uri="{FF2B5EF4-FFF2-40B4-BE49-F238E27FC236}">
                <a16:creationId xmlns:a16="http://schemas.microsoft.com/office/drawing/2014/main" id="{692380B0-5079-1A42-A6CB-32234A1F719A}"/>
              </a:ext>
            </a:extLst>
          </p:cNvPr>
          <p:cNvGrpSpPr>
            <a:grpSpLocks/>
          </p:cNvGrpSpPr>
          <p:nvPr/>
        </p:nvGrpSpPr>
        <p:grpSpPr bwMode="auto">
          <a:xfrm>
            <a:off x="8118519" y="5005439"/>
            <a:ext cx="304800" cy="381000"/>
            <a:chOff x="4272" y="3072"/>
            <a:chExt cx="192" cy="240"/>
          </a:xfrm>
        </p:grpSpPr>
        <p:sp>
          <p:nvSpPr>
            <p:cNvPr id="527" name="Line 99">
              <a:extLst>
                <a:ext uri="{FF2B5EF4-FFF2-40B4-BE49-F238E27FC236}">
                  <a16:creationId xmlns:a16="http://schemas.microsoft.com/office/drawing/2014/main" id="{B4FE53CD-C531-214D-B5BC-F165B7AB22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00">
              <a:extLst>
                <a:ext uri="{FF2B5EF4-FFF2-40B4-BE49-F238E27FC236}">
                  <a16:creationId xmlns:a16="http://schemas.microsoft.com/office/drawing/2014/main" id="{6F17647B-177B-C946-AF3C-1CE68B84C3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01">
              <a:extLst>
                <a:ext uri="{FF2B5EF4-FFF2-40B4-BE49-F238E27FC236}">
                  <a16:creationId xmlns:a16="http://schemas.microsoft.com/office/drawing/2014/main" id="{36FE7D10-82C9-3249-82E5-466345B20A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02">
              <a:extLst>
                <a:ext uri="{FF2B5EF4-FFF2-40B4-BE49-F238E27FC236}">
                  <a16:creationId xmlns:a16="http://schemas.microsoft.com/office/drawing/2014/main" id="{48081EAF-CAA9-004B-899B-8870E99600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03">
              <a:extLst>
                <a:ext uri="{FF2B5EF4-FFF2-40B4-BE49-F238E27FC236}">
                  <a16:creationId xmlns:a16="http://schemas.microsoft.com/office/drawing/2014/main" id="{B8A1517E-2B8B-8C46-989D-F058238DBF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04">
              <a:extLst>
                <a:ext uri="{FF2B5EF4-FFF2-40B4-BE49-F238E27FC236}">
                  <a16:creationId xmlns:a16="http://schemas.microsoft.com/office/drawing/2014/main" id="{7DE6ECC2-AF0F-EE43-BD5F-9A53CE6DD3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3" name="Group 222">
            <a:extLst>
              <a:ext uri="{FF2B5EF4-FFF2-40B4-BE49-F238E27FC236}">
                <a16:creationId xmlns:a16="http://schemas.microsoft.com/office/drawing/2014/main" id="{189B893D-624D-1F4C-BC42-57BDB5D53EB8}"/>
              </a:ext>
            </a:extLst>
          </p:cNvPr>
          <p:cNvGrpSpPr>
            <a:grpSpLocks/>
          </p:cNvGrpSpPr>
          <p:nvPr/>
        </p:nvGrpSpPr>
        <p:grpSpPr bwMode="auto">
          <a:xfrm>
            <a:off x="6387438" y="4873359"/>
            <a:ext cx="304800" cy="381000"/>
            <a:chOff x="4272" y="3072"/>
            <a:chExt cx="192" cy="240"/>
          </a:xfrm>
        </p:grpSpPr>
        <p:sp>
          <p:nvSpPr>
            <p:cNvPr id="534" name="Line 99">
              <a:extLst>
                <a:ext uri="{FF2B5EF4-FFF2-40B4-BE49-F238E27FC236}">
                  <a16:creationId xmlns:a16="http://schemas.microsoft.com/office/drawing/2014/main" id="{29EB8B43-AC68-7D45-AF70-CA2235DC21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00">
              <a:extLst>
                <a:ext uri="{FF2B5EF4-FFF2-40B4-BE49-F238E27FC236}">
                  <a16:creationId xmlns:a16="http://schemas.microsoft.com/office/drawing/2014/main" id="{2175A2A9-6BD6-0542-85D5-190A190891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01">
              <a:extLst>
                <a:ext uri="{FF2B5EF4-FFF2-40B4-BE49-F238E27FC236}">
                  <a16:creationId xmlns:a16="http://schemas.microsoft.com/office/drawing/2014/main" id="{9E0AAD2B-843A-1440-BD5A-D27A295807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02">
              <a:extLst>
                <a:ext uri="{FF2B5EF4-FFF2-40B4-BE49-F238E27FC236}">
                  <a16:creationId xmlns:a16="http://schemas.microsoft.com/office/drawing/2014/main" id="{4823E471-3BF3-434A-A899-D5B3677371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03">
              <a:extLst>
                <a:ext uri="{FF2B5EF4-FFF2-40B4-BE49-F238E27FC236}">
                  <a16:creationId xmlns:a16="http://schemas.microsoft.com/office/drawing/2014/main" id="{AF232B0F-5D9F-9446-AAC9-75CC147874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104">
              <a:extLst>
                <a:ext uri="{FF2B5EF4-FFF2-40B4-BE49-F238E27FC236}">
                  <a16:creationId xmlns:a16="http://schemas.microsoft.com/office/drawing/2014/main" id="{17FC2911-6BA2-3849-9CA1-3AA6468B7E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0" name="Shape 116">
            <a:extLst>
              <a:ext uri="{FF2B5EF4-FFF2-40B4-BE49-F238E27FC236}">
                <a16:creationId xmlns:a16="http://schemas.microsoft.com/office/drawing/2014/main" id="{20DE56EF-2588-CF4B-8641-A489096F027E}"/>
              </a:ext>
            </a:extLst>
          </p:cNvPr>
          <p:cNvSpPr/>
          <p:nvPr/>
        </p:nvSpPr>
        <p:spPr>
          <a:xfrm>
            <a:off x="8312953" y="428480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CECC0-64E3-864C-8B57-13DE83420823}"/>
              </a:ext>
            </a:extLst>
          </p:cNvPr>
          <p:cNvCxnSpPr>
            <a:cxnSpLocks/>
          </p:cNvCxnSpPr>
          <p:nvPr/>
        </p:nvCxnSpPr>
        <p:spPr>
          <a:xfrm>
            <a:off x="6858197" y="4455248"/>
            <a:ext cx="1828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96514B10-67F7-1744-8EC6-590A520A27E5}"/>
              </a:ext>
            </a:extLst>
          </p:cNvPr>
          <p:cNvCxnSpPr>
            <a:cxnSpLocks/>
          </p:cNvCxnSpPr>
          <p:nvPr/>
        </p:nvCxnSpPr>
        <p:spPr>
          <a:xfrm>
            <a:off x="6675119" y="4150121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3" name="Shape 129">
            <a:extLst>
              <a:ext uri="{FF2B5EF4-FFF2-40B4-BE49-F238E27FC236}">
                <a16:creationId xmlns:a16="http://schemas.microsoft.com/office/drawing/2014/main" id="{355E90DA-CB74-FB41-A890-7005EF60A132}"/>
              </a:ext>
            </a:extLst>
          </p:cNvPr>
          <p:cNvSpPr/>
          <p:nvPr/>
        </p:nvSpPr>
        <p:spPr>
          <a:xfrm flipH="1">
            <a:off x="7655778" y="4315598"/>
            <a:ext cx="0" cy="7315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280A75DC-E4D8-1546-A3F9-9A9AD0316C50}"/>
              </a:ext>
            </a:extLst>
          </p:cNvPr>
          <p:cNvCxnSpPr/>
          <p:nvPr/>
        </p:nvCxnSpPr>
        <p:spPr>
          <a:xfrm>
            <a:off x="6847995" y="5034788"/>
            <a:ext cx="8229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5" name="Shape 129">
            <a:extLst>
              <a:ext uri="{FF2B5EF4-FFF2-40B4-BE49-F238E27FC236}">
                <a16:creationId xmlns:a16="http://schemas.microsoft.com/office/drawing/2014/main" id="{EE6F3F0D-F3B2-4440-852E-BF4100582A09}"/>
              </a:ext>
            </a:extLst>
          </p:cNvPr>
          <p:cNvSpPr/>
          <p:nvPr/>
        </p:nvSpPr>
        <p:spPr>
          <a:xfrm flipH="1">
            <a:off x="6870697" y="4443424"/>
            <a:ext cx="0" cy="621792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546" name="Group 222">
            <a:extLst>
              <a:ext uri="{FF2B5EF4-FFF2-40B4-BE49-F238E27FC236}">
                <a16:creationId xmlns:a16="http://schemas.microsoft.com/office/drawing/2014/main" id="{8F26FBE0-49D8-C843-A927-D07A9DB58B7A}"/>
              </a:ext>
            </a:extLst>
          </p:cNvPr>
          <p:cNvGrpSpPr>
            <a:grpSpLocks/>
          </p:cNvGrpSpPr>
          <p:nvPr/>
        </p:nvGrpSpPr>
        <p:grpSpPr bwMode="auto">
          <a:xfrm>
            <a:off x="1169079" y="5736959"/>
            <a:ext cx="304800" cy="381000"/>
            <a:chOff x="4272" y="3072"/>
            <a:chExt cx="192" cy="240"/>
          </a:xfrm>
        </p:grpSpPr>
        <p:sp>
          <p:nvSpPr>
            <p:cNvPr id="547" name="Line 99">
              <a:extLst>
                <a:ext uri="{FF2B5EF4-FFF2-40B4-BE49-F238E27FC236}">
                  <a16:creationId xmlns:a16="http://schemas.microsoft.com/office/drawing/2014/main" id="{6E4B0548-7681-2144-8D5A-9DAFA9771E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100">
              <a:extLst>
                <a:ext uri="{FF2B5EF4-FFF2-40B4-BE49-F238E27FC236}">
                  <a16:creationId xmlns:a16="http://schemas.microsoft.com/office/drawing/2014/main" id="{F920EA6D-9583-C44E-A08A-C3563EAC7F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Line 101">
              <a:extLst>
                <a:ext uri="{FF2B5EF4-FFF2-40B4-BE49-F238E27FC236}">
                  <a16:creationId xmlns:a16="http://schemas.microsoft.com/office/drawing/2014/main" id="{451877E1-9FE5-5C4E-B3CB-B364AA4A4C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Line 102">
              <a:extLst>
                <a:ext uri="{FF2B5EF4-FFF2-40B4-BE49-F238E27FC236}">
                  <a16:creationId xmlns:a16="http://schemas.microsoft.com/office/drawing/2014/main" id="{6E0A566A-571E-2740-A82B-A5AA1B8DA1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Line 103">
              <a:extLst>
                <a:ext uri="{FF2B5EF4-FFF2-40B4-BE49-F238E27FC236}">
                  <a16:creationId xmlns:a16="http://schemas.microsoft.com/office/drawing/2014/main" id="{00634445-C7A5-C149-BC91-C3CC89FFF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Line 104">
              <a:extLst>
                <a:ext uri="{FF2B5EF4-FFF2-40B4-BE49-F238E27FC236}">
                  <a16:creationId xmlns:a16="http://schemas.microsoft.com/office/drawing/2014/main" id="{97791531-A231-2E43-8EF2-E1E6742959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" name="Group 207">
            <a:extLst>
              <a:ext uri="{FF2B5EF4-FFF2-40B4-BE49-F238E27FC236}">
                <a16:creationId xmlns:a16="http://schemas.microsoft.com/office/drawing/2014/main" id="{965885D0-3EE6-134E-9964-1A469D1443CD}"/>
              </a:ext>
            </a:extLst>
          </p:cNvPr>
          <p:cNvGrpSpPr>
            <a:grpSpLocks/>
          </p:cNvGrpSpPr>
          <p:nvPr/>
        </p:nvGrpSpPr>
        <p:grpSpPr bwMode="auto">
          <a:xfrm>
            <a:off x="1163320" y="5080000"/>
            <a:ext cx="304800" cy="762000"/>
            <a:chOff x="4560" y="2400"/>
            <a:chExt cx="192" cy="480"/>
          </a:xfrm>
        </p:grpSpPr>
        <p:sp>
          <p:nvSpPr>
            <p:cNvPr id="554" name="Oval 111">
              <a:extLst>
                <a:ext uri="{FF2B5EF4-FFF2-40B4-BE49-F238E27FC236}">
                  <a16:creationId xmlns:a16="http://schemas.microsoft.com/office/drawing/2014/main" id="{D89D476C-6B7E-CF46-849A-26394E05D8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555" name="Line 112">
              <a:extLst>
                <a:ext uri="{FF2B5EF4-FFF2-40B4-BE49-F238E27FC236}">
                  <a16:creationId xmlns:a16="http://schemas.microsoft.com/office/drawing/2014/main" id="{69CF6E0B-2AB2-4148-8765-EB736DA62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Line 113">
              <a:extLst>
                <a:ext uri="{FF2B5EF4-FFF2-40B4-BE49-F238E27FC236}">
                  <a16:creationId xmlns:a16="http://schemas.microsoft.com/office/drawing/2014/main" id="{DDC22A0B-1A50-3945-9D08-B6D4BE1FE7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114">
              <a:extLst>
                <a:ext uri="{FF2B5EF4-FFF2-40B4-BE49-F238E27FC236}">
                  <a16:creationId xmlns:a16="http://schemas.microsoft.com/office/drawing/2014/main" id="{7804C67A-61DC-A049-B3D1-D7C1CAF9FA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115">
              <a:extLst>
                <a:ext uri="{FF2B5EF4-FFF2-40B4-BE49-F238E27FC236}">
                  <a16:creationId xmlns:a16="http://schemas.microsoft.com/office/drawing/2014/main" id="{86E053FA-4793-6048-A194-C4C9ECF5B2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116">
              <a:extLst>
                <a:ext uri="{FF2B5EF4-FFF2-40B4-BE49-F238E27FC236}">
                  <a16:creationId xmlns:a16="http://schemas.microsoft.com/office/drawing/2014/main" id="{FCF7F089-6D64-D743-B08E-ED57481291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0" name="Group 117">
              <a:extLst>
                <a:ext uri="{FF2B5EF4-FFF2-40B4-BE49-F238E27FC236}">
                  <a16:creationId xmlns:a16="http://schemas.microsoft.com/office/drawing/2014/main" id="{556DD4E8-9B2A-2D47-9DB8-D5234717A8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561" name="Arc 118">
                <a:extLst>
                  <a:ext uri="{FF2B5EF4-FFF2-40B4-BE49-F238E27FC236}">
                    <a16:creationId xmlns:a16="http://schemas.microsoft.com/office/drawing/2014/main" id="{2A437CBA-E348-3F43-BDA2-E3BEE9D7C1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" name="Arc 119">
                <a:extLst>
                  <a:ext uri="{FF2B5EF4-FFF2-40B4-BE49-F238E27FC236}">
                    <a16:creationId xmlns:a16="http://schemas.microsoft.com/office/drawing/2014/main" id="{0CE2FE70-5A70-4042-B81D-E2F464168C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3" name="Group 210">
            <a:extLst>
              <a:ext uri="{FF2B5EF4-FFF2-40B4-BE49-F238E27FC236}">
                <a16:creationId xmlns:a16="http://schemas.microsoft.com/office/drawing/2014/main" id="{5458A609-A23D-1442-821D-FEF1F3AF3BC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423487" y="4476984"/>
            <a:ext cx="320040" cy="548640"/>
            <a:chOff x="3216" y="1728"/>
            <a:chExt cx="192" cy="480"/>
          </a:xfrm>
        </p:grpSpPr>
        <p:sp>
          <p:nvSpPr>
            <p:cNvPr id="564" name="Line 8">
              <a:extLst>
                <a:ext uri="{FF2B5EF4-FFF2-40B4-BE49-F238E27FC236}">
                  <a16:creationId xmlns:a16="http://schemas.microsoft.com/office/drawing/2014/main" id="{4FC6EF66-64FC-564F-ADBF-DE31F30999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9">
              <a:extLst>
                <a:ext uri="{FF2B5EF4-FFF2-40B4-BE49-F238E27FC236}">
                  <a16:creationId xmlns:a16="http://schemas.microsoft.com/office/drawing/2014/main" id="{0E83F68C-F3CF-FC43-962E-D171F89F9A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10">
              <a:extLst>
                <a:ext uri="{FF2B5EF4-FFF2-40B4-BE49-F238E27FC236}">
                  <a16:creationId xmlns:a16="http://schemas.microsoft.com/office/drawing/2014/main" id="{9D82F880-8704-494C-8558-0E5E72F47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11">
              <a:extLst>
                <a:ext uri="{FF2B5EF4-FFF2-40B4-BE49-F238E27FC236}">
                  <a16:creationId xmlns:a16="http://schemas.microsoft.com/office/drawing/2014/main" id="{B32D4EC3-3D24-DA45-A54F-970BBC2939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8" name="Shape 129">
            <a:extLst>
              <a:ext uri="{FF2B5EF4-FFF2-40B4-BE49-F238E27FC236}">
                <a16:creationId xmlns:a16="http://schemas.microsoft.com/office/drawing/2014/main" id="{251D5546-45DA-C64B-A8AF-754571903027}"/>
              </a:ext>
            </a:extLst>
          </p:cNvPr>
          <p:cNvSpPr/>
          <p:nvPr/>
        </p:nvSpPr>
        <p:spPr>
          <a:xfrm flipH="1">
            <a:off x="1325141" y="4741621"/>
            <a:ext cx="0" cy="5500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69" name="Shape 81">
            <a:extLst>
              <a:ext uri="{FF2B5EF4-FFF2-40B4-BE49-F238E27FC236}">
                <a16:creationId xmlns:a16="http://schemas.microsoft.com/office/drawing/2014/main" id="{B3094ABD-203A-2246-9367-12C0AD0C52C4}"/>
              </a:ext>
            </a:extLst>
          </p:cNvPr>
          <p:cNvSpPr/>
          <p:nvPr/>
        </p:nvSpPr>
        <p:spPr>
          <a:xfrm flipH="1">
            <a:off x="2157095" y="401225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570" name="Shape 102">
            <a:extLst>
              <a:ext uri="{FF2B5EF4-FFF2-40B4-BE49-F238E27FC236}">
                <a16:creationId xmlns:a16="http://schemas.microsoft.com/office/drawing/2014/main" id="{EA9AE968-6B78-9542-B035-6BCCED8E7DE6}"/>
              </a:ext>
            </a:extLst>
          </p:cNvPr>
          <p:cNvSpPr/>
          <p:nvPr/>
        </p:nvSpPr>
        <p:spPr>
          <a:xfrm flipH="1">
            <a:off x="2157698" y="4733051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571" name="Group 222">
            <a:extLst>
              <a:ext uri="{FF2B5EF4-FFF2-40B4-BE49-F238E27FC236}">
                <a16:creationId xmlns:a16="http://schemas.microsoft.com/office/drawing/2014/main" id="{E48A387E-CBAF-824F-A8BB-EE9B6A791A69}"/>
              </a:ext>
            </a:extLst>
          </p:cNvPr>
          <p:cNvGrpSpPr>
            <a:grpSpLocks/>
          </p:cNvGrpSpPr>
          <p:nvPr/>
        </p:nvGrpSpPr>
        <p:grpSpPr bwMode="auto">
          <a:xfrm>
            <a:off x="2093639" y="5421999"/>
            <a:ext cx="304800" cy="381000"/>
            <a:chOff x="4272" y="3072"/>
            <a:chExt cx="192" cy="240"/>
          </a:xfrm>
        </p:grpSpPr>
        <p:sp>
          <p:nvSpPr>
            <p:cNvPr id="572" name="Line 99">
              <a:extLst>
                <a:ext uri="{FF2B5EF4-FFF2-40B4-BE49-F238E27FC236}">
                  <a16:creationId xmlns:a16="http://schemas.microsoft.com/office/drawing/2014/main" id="{257FF8A6-2FE0-2848-B6F1-8C832CD1FD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00">
              <a:extLst>
                <a:ext uri="{FF2B5EF4-FFF2-40B4-BE49-F238E27FC236}">
                  <a16:creationId xmlns:a16="http://schemas.microsoft.com/office/drawing/2014/main" id="{053DC903-3F47-DF45-8AC3-B7B9130401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01">
              <a:extLst>
                <a:ext uri="{FF2B5EF4-FFF2-40B4-BE49-F238E27FC236}">
                  <a16:creationId xmlns:a16="http://schemas.microsoft.com/office/drawing/2014/main" id="{E4423B40-ABB8-1441-BC75-722FD28853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02">
              <a:extLst>
                <a:ext uri="{FF2B5EF4-FFF2-40B4-BE49-F238E27FC236}">
                  <a16:creationId xmlns:a16="http://schemas.microsoft.com/office/drawing/2014/main" id="{A72193B6-993D-9B4A-BCC1-B071B27FC9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03">
              <a:extLst>
                <a:ext uri="{FF2B5EF4-FFF2-40B4-BE49-F238E27FC236}">
                  <a16:creationId xmlns:a16="http://schemas.microsoft.com/office/drawing/2014/main" id="{EB3EBAA7-17D7-CC4B-B83E-A406F93CF4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04">
              <a:extLst>
                <a:ext uri="{FF2B5EF4-FFF2-40B4-BE49-F238E27FC236}">
                  <a16:creationId xmlns:a16="http://schemas.microsoft.com/office/drawing/2014/main" id="{CFED4CE7-A501-004D-82A9-C618C28700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B5804FA6-046C-AB45-92B4-6DFD1ECE887E}"/>
              </a:ext>
            </a:extLst>
          </p:cNvPr>
          <p:cNvCxnSpPr>
            <a:cxnSpLocks/>
          </p:cNvCxnSpPr>
          <p:nvPr/>
        </p:nvCxnSpPr>
        <p:spPr>
          <a:xfrm>
            <a:off x="1760854" y="4748965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9" name="Shape 116">
            <a:extLst>
              <a:ext uri="{FF2B5EF4-FFF2-40B4-BE49-F238E27FC236}">
                <a16:creationId xmlns:a16="http://schemas.microsoft.com/office/drawing/2014/main" id="{407BD8C5-8FC7-D44E-9DEA-2722F3871DE4}"/>
              </a:ext>
            </a:extLst>
          </p:cNvPr>
          <p:cNvSpPr/>
          <p:nvPr/>
        </p:nvSpPr>
        <p:spPr>
          <a:xfrm>
            <a:off x="2206793" y="4701369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3" name="Shape 129">
            <a:extLst>
              <a:ext uri="{FF2B5EF4-FFF2-40B4-BE49-F238E27FC236}">
                <a16:creationId xmlns:a16="http://schemas.microsoft.com/office/drawing/2014/main" id="{A6D20B7D-7A7C-D242-9A29-63C235E55932}"/>
              </a:ext>
            </a:extLst>
          </p:cNvPr>
          <p:cNvSpPr/>
          <p:nvPr/>
        </p:nvSpPr>
        <p:spPr>
          <a:xfrm flipH="1">
            <a:off x="6228079" y="364149"/>
            <a:ext cx="0" cy="417592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526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31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Math1Mono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74</cp:revision>
  <dcterms:modified xsi:type="dcterms:W3CDTF">2021-11-13T21:21:30Z</dcterms:modified>
</cp:coreProperties>
</file>