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2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322641" y="213703"/>
            <a:ext cx="294952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000" dirty="0"/>
              <a:t>PLL as FM detector with 565</a:t>
            </a:r>
            <a:endParaRPr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7C547F-051D-FE40-8004-72E0E72AB6C6}"/>
              </a:ext>
            </a:extLst>
          </p:cNvPr>
          <p:cNvGrpSpPr/>
          <p:nvPr/>
        </p:nvGrpSpPr>
        <p:grpSpPr>
          <a:xfrm>
            <a:off x="354466" y="1326496"/>
            <a:ext cx="8435068" cy="4205007"/>
            <a:chOff x="388473" y="1744639"/>
            <a:chExt cx="8435068" cy="42050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F5AE89-186F-3445-B567-77174EBC407D}"/>
                </a:ext>
              </a:extLst>
            </p:cNvPr>
            <p:cNvSpPr/>
            <p:nvPr/>
          </p:nvSpPr>
          <p:spPr>
            <a:xfrm>
              <a:off x="2460876" y="1904362"/>
              <a:ext cx="4391308" cy="30442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CBC970-B676-8241-B38B-4600C752B330}"/>
                </a:ext>
              </a:extLst>
            </p:cNvPr>
            <p:cNvSpPr txBox="1"/>
            <p:nvPr/>
          </p:nvSpPr>
          <p:spPr>
            <a:xfrm>
              <a:off x="2553630" y="1972440"/>
              <a:ext cx="91959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 (</a:t>
              </a: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gnd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grpSp>
          <p:nvGrpSpPr>
            <p:cNvPr id="47" name="Group 222">
              <a:extLst>
                <a:ext uri="{FF2B5EF4-FFF2-40B4-BE49-F238E27FC236}">
                  <a16:creationId xmlns:a16="http://schemas.microsoft.com/office/drawing/2014/main" id="{800DA547-0EFB-ED49-B146-396651797B4B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922872" y="1899352"/>
              <a:ext cx="228600" cy="301752"/>
              <a:chOff x="4272" y="3072"/>
              <a:chExt cx="192" cy="240"/>
            </a:xfrm>
          </p:grpSpPr>
          <p:sp>
            <p:nvSpPr>
              <p:cNvPr id="48" name="Line 99">
                <a:extLst>
                  <a:ext uri="{FF2B5EF4-FFF2-40B4-BE49-F238E27FC236}">
                    <a16:creationId xmlns:a16="http://schemas.microsoft.com/office/drawing/2014/main" id="{9C40A0A6-1B51-5F4A-9BC9-BD00BF8DCC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00">
                <a:extLst>
                  <a:ext uri="{FF2B5EF4-FFF2-40B4-BE49-F238E27FC236}">
                    <a16:creationId xmlns:a16="http://schemas.microsoft.com/office/drawing/2014/main" id="{12A02CD8-7591-DF40-ADCD-4BDFF1E7F5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01">
                <a:extLst>
                  <a:ext uri="{FF2B5EF4-FFF2-40B4-BE49-F238E27FC236}">
                    <a16:creationId xmlns:a16="http://schemas.microsoft.com/office/drawing/2014/main" id="{162A848C-2A8A-7D43-B689-F8C39035F4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02">
                <a:extLst>
                  <a:ext uri="{FF2B5EF4-FFF2-40B4-BE49-F238E27FC236}">
                    <a16:creationId xmlns:a16="http://schemas.microsoft.com/office/drawing/2014/main" id="{B1EABAF2-5344-2144-B0E6-5C536ABEBB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03">
                <a:extLst>
                  <a:ext uri="{FF2B5EF4-FFF2-40B4-BE49-F238E27FC236}">
                    <a16:creationId xmlns:a16="http://schemas.microsoft.com/office/drawing/2014/main" id="{972C4F7A-D036-D14B-9BB5-4AA12A2E2C0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4">
                <a:extLst>
                  <a:ext uri="{FF2B5EF4-FFF2-40B4-BE49-F238E27FC236}">
                    <a16:creationId xmlns:a16="http://schemas.microsoft.com/office/drawing/2014/main" id="{E36B24B2-F417-7E4B-884A-2F395E54E4A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" name="Shape 208">
              <a:extLst>
                <a:ext uri="{FF2B5EF4-FFF2-40B4-BE49-F238E27FC236}">
                  <a16:creationId xmlns:a16="http://schemas.microsoft.com/office/drawing/2014/main" id="{AD206B4C-7742-5F49-9884-95E4735CFCFD}"/>
                </a:ext>
              </a:extLst>
            </p:cNvPr>
            <p:cNvSpPr/>
            <p:nvPr/>
          </p:nvSpPr>
          <p:spPr>
            <a:xfrm flipV="1">
              <a:off x="2034790" y="2188411"/>
              <a:ext cx="457200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C32333-5370-E449-8984-F18CE9DC58EA}"/>
                </a:ext>
              </a:extLst>
            </p:cNvPr>
            <p:cNvSpPr txBox="1"/>
            <p:nvPr/>
          </p:nvSpPr>
          <p:spPr>
            <a:xfrm>
              <a:off x="2581129" y="2493594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3C8B1B-7D38-E641-98BE-7EE33E7FE569}"/>
                </a:ext>
              </a:extLst>
            </p:cNvPr>
            <p:cNvSpPr txBox="1"/>
            <p:nvPr/>
          </p:nvSpPr>
          <p:spPr>
            <a:xfrm>
              <a:off x="2599717" y="3080887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B67CA3-5D9D-4D46-B93C-7ECDD20714CE}"/>
                </a:ext>
              </a:extLst>
            </p:cNvPr>
            <p:cNvSpPr txBox="1"/>
            <p:nvPr/>
          </p:nvSpPr>
          <p:spPr>
            <a:xfrm>
              <a:off x="2562548" y="4069627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672B14-DC70-124B-82DD-1BA886B9363F}"/>
                </a:ext>
              </a:extLst>
            </p:cNvPr>
            <p:cNvSpPr txBox="1"/>
            <p:nvPr/>
          </p:nvSpPr>
          <p:spPr>
            <a:xfrm>
              <a:off x="2483183" y="3401853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18DB62-61E9-7148-A28F-B211F51DC3A9}"/>
                </a:ext>
              </a:extLst>
            </p:cNvPr>
            <p:cNvSpPr txBox="1"/>
            <p:nvPr/>
          </p:nvSpPr>
          <p:spPr>
            <a:xfrm>
              <a:off x="3473224" y="4333537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CAF97F-4D1A-4943-95D8-75DE424DF850}"/>
                </a:ext>
              </a:extLst>
            </p:cNvPr>
            <p:cNvSpPr txBox="1"/>
            <p:nvPr/>
          </p:nvSpPr>
          <p:spPr>
            <a:xfrm>
              <a:off x="4060519" y="4340973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9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FD780-EF58-2942-9BF2-099D09BC0843}"/>
                </a:ext>
              </a:extLst>
            </p:cNvPr>
            <p:cNvSpPr/>
            <p:nvPr/>
          </p:nvSpPr>
          <p:spPr>
            <a:xfrm>
              <a:off x="3545328" y="3822734"/>
              <a:ext cx="715911" cy="3693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VCO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CCB07A-8744-344B-AB14-443B24AB4E70}"/>
                </a:ext>
              </a:extLst>
            </p:cNvPr>
            <p:cNvSpPr txBox="1"/>
            <p:nvPr/>
          </p:nvSpPr>
          <p:spPr>
            <a:xfrm>
              <a:off x="6019275" y="4158840"/>
              <a:ext cx="91972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10 (V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CC</a:t>
              </a:r>
              <a:r>
                <a:rPr kumimoji="0" lang="en-US" sz="18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495D741-456E-0A42-B1F7-3408404DE5F9}"/>
                </a:ext>
              </a:extLst>
            </p:cNvPr>
            <p:cNvSpPr txBox="1"/>
            <p:nvPr/>
          </p:nvSpPr>
          <p:spPr>
            <a:xfrm>
              <a:off x="6532363" y="3121773"/>
              <a:ext cx="36203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EE5628-38B8-4442-8ABE-B24B5B0DEA41}"/>
                </a:ext>
              </a:extLst>
            </p:cNvPr>
            <p:cNvSpPr txBox="1"/>
            <p:nvPr/>
          </p:nvSpPr>
          <p:spPr>
            <a:xfrm>
              <a:off x="6144177" y="2110611"/>
              <a:ext cx="7080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6 (NC)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" name="Group 864">
              <a:extLst>
                <a:ext uri="{FF2B5EF4-FFF2-40B4-BE49-F238E27FC236}">
                  <a16:creationId xmlns:a16="http://schemas.microsoft.com/office/drawing/2014/main" id="{58DB06B9-3DF4-7E44-93DE-6A6E996D7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3635" y="2632715"/>
              <a:ext cx="821047" cy="650819"/>
              <a:chOff x="1843" y="1698"/>
              <a:chExt cx="576" cy="462"/>
            </a:xfrm>
          </p:grpSpPr>
          <p:grpSp>
            <p:nvGrpSpPr>
              <p:cNvPr id="66" name="Group 60">
                <a:extLst>
                  <a:ext uri="{FF2B5EF4-FFF2-40B4-BE49-F238E27FC236}">
                    <a16:creationId xmlns:a16="http://schemas.microsoft.com/office/drawing/2014/main" id="{1A8AF531-AF8D-A243-B46B-FC24D678B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23D69D6E-0AF9-8646-82A3-BB2FC8CF1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AutoShape 56">
                  <a:extLst>
                    <a:ext uri="{FF2B5EF4-FFF2-40B4-BE49-F238E27FC236}">
                      <a16:creationId xmlns:a16="http://schemas.microsoft.com/office/drawing/2014/main" id="{D77C2840-595B-9049-B477-E1D58B454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67" name="Freeform 863">
                <a:extLst>
                  <a:ext uri="{FF2B5EF4-FFF2-40B4-BE49-F238E27FC236}">
                    <a16:creationId xmlns:a16="http://schemas.microsoft.com/office/drawing/2014/main" id="{85DB35CA-5609-2B46-A3B9-47EB7031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/>
                <p:nvPr/>
              </p:nvSpPr>
              <p:spPr>
                <a:xfrm>
                  <a:off x="2421486" y="2518474"/>
                  <a:ext cx="1471961" cy="8309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4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486" y="2518474"/>
                  <a:ext cx="1471961" cy="830995"/>
                </a:xfrm>
                <a:prstGeom prst="rect">
                  <a:avLst/>
                </a:prstGeom>
                <a:blipFill>
                  <a:blip r:embed="rId3"/>
                  <a:stretch>
                    <a:fillRect b="-151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E54A2B9-F44F-9543-A288-3C353030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090720" y="2825299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7E8135-9662-D149-8D3D-808BA32D583B}"/>
                </a:ext>
              </a:extLst>
            </p:cNvPr>
            <p:cNvCxnSpPr>
              <a:cxnSpLocks/>
            </p:cNvCxnSpPr>
            <p:nvPr/>
          </p:nvCxnSpPr>
          <p:spPr>
            <a:xfrm>
              <a:off x="1580508" y="3100360"/>
              <a:ext cx="1379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F15BBA-030E-8649-A6E1-9828FD61B9EA}"/>
                </a:ext>
              </a:extLst>
            </p:cNvPr>
            <p:cNvSpPr/>
            <p:nvPr/>
          </p:nvSpPr>
          <p:spPr>
            <a:xfrm>
              <a:off x="3837965" y="2669515"/>
              <a:ext cx="679674" cy="5620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208">
              <a:extLst>
                <a:ext uri="{FF2B5EF4-FFF2-40B4-BE49-F238E27FC236}">
                  <a16:creationId xmlns:a16="http://schemas.microsoft.com/office/drawing/2014/main" id="{BA36CC19-3796-4941-A54A-3F202E0017F4}"/>
                </a:ext>
              </a:extLst>
            </p:cNvPr>
            <p:cNvSpPr/>
            <p:nvPr/>
          </p:nvSpPr>
          <p:spPr>
            <a:xfrm flipV="1">
              <a:off x="6818731" y="4359558"/>
              <a:ext cx="1371600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A4A424-FD04-C54F-8567-3687B0E9EEF3}"/>
                </a:ext>
              </a:extLst>
            </p:cNvPr>
            <p:cNvSpPr/>
            <p:nvPr/>
          </p:nvSpPr>
          <p:spPr>
            <a:xfrm>
              <a:off x="8343923" y="4192544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V</a:t>
              </a:r>
              <a:r>
                <a:rPr lang="en-US" baseline="-25000" dirty="0">
                  <a:solidFill>
                    <a:srgbClr val="000000"/>
                  </a:solidFill>
                </a:rPr>
                <a:t>CC</a:t>
              </a:r>
              <a:endParaRPr lang="en-US" dirty="0"/>
            </a:p>
          </p:txBody>
        </p:sp>
        <p:sp>
          <p:nvSpPr>
            <p:cNvPr id="78" name="Shape 208">
              <a:extLst>
                <a:ext uri="{FF2B5EF4-FFF2-40B4-BE49-F238E27FC236}">
                  <a16:creationId xmlns:a16="http://schemas.microsoft.com/office/drawing/2014/main" id="{191BF8FF-4349-2841-B947-51A9934C339D}"/>
                </a:ext>
              </a:extLst>
            </p:cNvPr>
            <p:cNvSpPr/>
            <p:nvPr/>
          </p:nvSpPr>
          <p:spPr>
            <a:xfrm flipV="1">
              <a:off x="3368028" y="2950564"/>
              <a:ext cx="457200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79" name="Shape 208">
              <a:extLst>
                <a:ext uri="{FF2B5EF4-FFF2-40B4-BE49-F238E27FC236}">
                  <a16:creationId xmlns:a16="http://schemas.microsoft.com/office/drawing/2014/main" id="{C2192C5F-1347-DB4B-A333-94B19D232A50}"/>
                </a:ext>
              </a:extLst>
            </p:cNvPr>
            <p:cNvSpPr/>
            <p:nvPr/>
          </p:nvSpPr>
          <p:spPr>
            <a:xfrm flipV="1">
              <a:off x="4517639" y="2967990"/>
              <a:ext cx="822960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95343D7-674C-5B4C-9A27-70E98CD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00761" y="4193302"/>
              <a:ext cx="0" cy="141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556C4D3-FDDC-9842-8AA7-25841836466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181" y="4200739"/>
              <a:ext cx="0" cy="1097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FBCD92-B6AF-CC46-B8FA-2DBFF448AF75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66" y="2954714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C2A269-559A-8941-BA14-41CC1C7296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6136" y="2961714"/>
              <a:ext cx="0" cy="1097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hape 208">
              <a:extLst>
                <a:ext uri="{FF2B5EF4-FFF2-40B4-BE49-F238E27FC236}">
                  <a16:creationId xmlns:a16="http://schemas.microsoft.com/office/drawing/2014/main" id="{7AADB41E-B8C4-1E4A-B54F-7B2069C23283}"/>
                </a:ext>
              </a:extLst>
            </p:cNvPr>
            <p:cNvSpPr/>
            <p:nvPr/>
          </p:nvSpPr>
          <p:spPr>
            <a:xfrm flipV="1">
              <a:off x="4261239" y="4047843"/>
              <a:ext cx="1645920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6F1995-8DA3-C741-829D-75BE51A64A8E}"/>
                </a:ext>
              </a:extLst>
            </p:cNvPr>
            <p:cNvCxnSpPr>
              <a:cxnSpLocks/>
            </p:cNvCxnSpPr>
            <p:nvPr/>
          </p:nvCxnSpPr>
          <p:spPr>
            <a:xfrm>
              <a:off x="3158068" y="3182546"/>
              <a:ext cx="0" cy="54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81B6FF4-4AF3-9643-8200-CC4ECD3C9902}"/>
                </a:ext>
              </a:extLst>
            </p:cNvPr>
            <p:cNvCxnSpPr>
              <a:cxnSpLocks/>
            </p:cNvCxnSpPr>
            <p:nvPr/>
          </p:nvCxnSpPr>
          <p:spPr>
            <a:xfrm>
              <a:off x="2045352" y="370307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2CF159-2A51-154B-9524-322AB0046A66}"/>
                </a:ext>
              </a:extLst>
            </p:cNvPr>
            <p:cNvCxnSpPr>
              <a:cxnSpLocks/>
            </p:cNvCxnSpPr>
            <p:nvPr/>
          </p:nvCxnSpPr>
          <p:spPr>
            <a:xfrm>
              <a:off x="2045352" y="4014390"/>
              <a:ext cx="14999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FEF01F42-6455-7B4D-ADAC-B4425B744C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1563" y="2102631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1" name="Group 210">
              <a:extLst>
                <a:ext uri="{FF2B5EF4-FFF2-40B4-BE49-F238E27FC236}">
                  <a16:creationId xmlns:a16="http://schemas.microsoft.com/office/drawing/2014/main" id="{9BE6BD32-8B91-2C46-9DE3-4BD37F344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5376" y="4373953"/>
              <a:ext cx="274320" cy="548640"/>
              <a:chOff x="3216" y="1728"/>
              <a:chExt cx="192" cy="480"/>
            </a:xfrm>
          </p:grpSpPr>
          <p:sp>
            <p:nvSpPr>
              <p:cNvPr id="92" name="Line 8">
                <a:extLst>
                  <a:ext uri="{FF2B5EF4-FFF2-40B4-BE49-F238E27FC236}">
                    <a16:creationId xmlns:a16="http://schemas.microsoft.com/office/drawing/2014/main" id="{4D6701B9-9B3D-4740-AB80-33BA43EF86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93" name="Line 9">
                <a:extLst>
                  <a:ext uri="{FF2B5EF4-FFF2-40B4-BE49-F238E27FC236}">
                    <a16:creationId xmlns:a16="http://schemas.microsoft.com/office/drawing/2014/main" id="{929589DF-DB86-C944-84DE-25E4A4FD14D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94" name="Line 10">
                <a:extLst>
                  <a:ext uri="{FF2B5EF4-FFF2-40B4-BE49-F238E27FC236}">
                    <a16:creationId xmlns:a16="http://schemas.microsoft.com/office/drawing/2014/main" id="{C4040525-2192-684A-8D55-2EA97D772C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95" name="Line 11">
                <a:extLst>
                  <a:ext uri="{FF2B5EF4-FFF2-40B4-BE49-F238E27FC236}">
                    <a16:creationId xmlns:a16="http://schemas.microsoft.com/office/drawing/2014/main" id="{E70D1ADD-88E6-FF41-9708-408C423AF2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96" name="Group 222">
              <a:extLst>
                <a:ext uri="{FF2B5EF4-FFF2-40B4-BE49-F238E27FC236}">
                  <a16:creationId xmlns:a16="http://schemas.microsoft.com/office/drawing/2014/main" id="{216A936B-3689-EF4C-B05B-8E50A7637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4868" y="4834608"/>
              <a:ext cx="304800" cy="381000"/>
              <a:chOff x="4272" y="3072"/>
              <a:chExt cx="192" cy="240"/>
            </a:xfrm>
          </p:grpSpPr>
          <p:sp>
            <p:nvSpPr>
              <p:cNvPr id="97" name="Line 99">
                <a:extLst>
                  <a:ext uri="{FF2B5EF4-FFF2-40B4-BE49-F238E27FC236}">
                    <a16:creationId xmlns:a16="http://schemas.microsoft.com/office/drawing/2014/main" id="{0B23BEF3-2DB2-254A-8298-53A0244D5E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100">
                <a:extLst>
                  <a:ext uri="{FF2B5EF4-FFF2-40B4-BE49-F238E27FC236}">
                    <a16:creationId xmlns:a16="http://schemas.microsoft.com/office/drawing/2014/main" id="{B4EA2A45-35D9-804F-B823-2E062D8D6D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101">
                <a:extLst>
                  <a:ext uri="{FF2B5EF4-FFF2-40B4-BE49-F238E27FC236}">
                    <a16:creationId xmlns:a16="http://schemas.microsoft.com/office/drawing/2014/main" id="{F9312A7E-FB9E-8D44-93AF-9B1A09D8AF1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102">
                <a:extLst>
                  <a:ext uri="{FF2B5EF4-FFF2-40B4-BE49-F238E27FC236}">
                    <a16:creationId xmlns:a16="http://schemas.microsoft.com/office/drawing/2014/main" id="{3F88F2B9-C0D0-A447-A692-E2D017E476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03">
                <a:extLst>
                  <a:ext uri="{FF2B5EF4-FFF2-40B4-BE49-F238E27FC236}">
                    <a16:creationId xmlns:a16="http://schemas.microsoft.com/office/drawing/2014/main" id="{4AAB268E-6896-2443-A059-9EDBD7D095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04">
                <a:extLst>
                  <a:ext uri="{FF2B5EF4-FFF2-40B4-BE49-F238E27FC236}">
                    <a16:creationId xmlns:a16="http://schemas.microsoft.com/office/drawing/2014/main" id="{789009B1-BEBB-3B47-872A-C05A761451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631755-8DF2-9F41-AFFD-C46DC39B5D11}"/>
                </a:ext>
              </a:extLst>
            </p:cNvPr>
            <p:cNvSpPr/>
            <p:nvPr/>
          </p:nvSpPr>
          <p:spPr>
            <a:xfrm>
              <a:off x="8158369" y="431627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210">
              <a:extLst>
                <a:ext uri="{FF2B5EF4-FFF2-40B4-BE49-F238E27FC236}">
                  <a16:creationId xmlns:a16="http://schemas.microsoft.com/office/drawing/2014/main" id="{3052A146-A0F2-F043-97E4-9D6177542D7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13341" y="5010237"/>
              <a:ext cx="274320" cy="548640"/>
              <a:chOff x="3216" y="1728"/>
              <a:chExt cx="192" cy="480"/>
            </a:xfrm>
          </p:grpSpPr>
          <p:sp>
            <p:nvSpPr>
              <p:cNvPr id="105" name="Line 8">
                <a:extLst>
                  <a:ext uri="{FF2B5EF4-FFF2-40B4-BE49-F238E27FC236}">
                    <a16:creationId xmlns:a16="http://schemas.microsoft.com/office/drawing/2014/main" id="{8CC0D612-BB3B-8044-A974-BEE760AA67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6" name="Line 9">
                <a:extLst>
                  <a:ext uri="{FF2B5EF4-FFF2-40B4-BE49-F238E27FC236}">
                    <a16:creationId xmlns:a16="http://schemas.microsoft.com/office/drawing/2014/main" id="{ACABE878-A277-7440-918F-F64C6E7B1F9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7" name="Line 10">
                <a:extLst>
                  <a:ext uri="{FF2B5EF4-FFF2-40B4-BE49-F238E27FC236}">
                    <a16:creationId xmlns:a16="http://schemas.microsoft.com/office/drawing/2014/main" id="{1D32032E-0F4A-7848-A004-F5B13BE130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8" name="Line 11">
                <a:extLst>
                  <a:ext uri="{FF2B5EF4-FFF2-40B4-BE49-F238E27FC236}">
                    <a16:creationId xmlns:a16="http://schemas.microsoft.com/office/drawing/2014/main" id="{450D5F1E-C22C-6249-A0E7-14E3213C5B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FDD60BD4-300B-F241-84B1-ECC3A3754124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960570" y="5233285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7D2526-ADD4-F04C-BADD-4025A70F856A}"/>
                </a:ext>
              </a:extLst>
            </p:cNvPr>
            <p:cNvCxnSpPr>
              <a:cxnSpLocks/>
            </p:cNvCxnSpPr>
            <p:nvPr/>
          </p:nvCxnSpPr>
          <p:spPr>
            <a:xfrm>
              <a:off x="4514373" y="5282778"/>
              <a:ext cx="2743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3899447-76F4-1942-A7EC-380EBCE934FE}"/>
                </a:ext>
              </a:extLst>
            </p:cNvPr>
            <p:cNvCxnSpPr>
              <a:cxnSpLocks/>
            </p:cNvCxnSpPr>
            <p:nvPr/>
          </p:nvCxnSpPr>
          <p:spPr>
            <a:xfrm>
              <a:off x="4323069" y="5599045"/>
              <a:ext cx="2926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F7548BF-FDA5-7747-8D79-3B5EEC9B129C}"/>
                </a:ext>
              </a:extLst>
            </p:cNvPr>
            <p:cNvSpPr txBox="1"/>
            <p:nvPr/>
          </p:nvSpPr>
          <p:spPr>
            <a:xfrm>
              <a:off x="4369307" y="4909612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 pF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E5EDCE3-E7C9-C44F-83A7-0F03E60D7D9C}"/>
                </a:ext>
              </a:extLst>
            </p:cNvPr>
            <p:cNvSpPr txBox="1"/>
            <p:nvPr/>
          </p:nvSpPr>
          <p:spPr>
            <a:xfrm>
              <a:off x="4309835" y="5641871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R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40251DE-3840-1741-8D9C-DFD414D72D02}"/>
                </a:ext>
              </a:extLst>
            </p:cNvPr>
            <p:cNvCxnSpPr>
              <a:cxnSpLocks/>
            </p:cNvCxnSpPr>
            <p:nvPr/>
          </p:nvCxnSpPr>
          <p:spPr>
            <a:xfrm>
              <a:off x="2048273" y="3703075"/>
              <a:ext cx="0" cy="329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9AFBD6DC-2643-AD44-9C77-24749E7CF9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2451" y="3091374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1" name="Group 210">
              <a:extLst>
                <a:ext uri="{FF2B5EF4-FFF2-40B4-BE49-F238E27FC236}">
                  <a16:creationId xmlns:a16="http://schemas.microsoft.com/office/drawing/2014/main" id="{681E39B6-2448-1742-9812-22B405B9E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683" y="3701168"/>
              <a:ext cx="274320" cy="548640"/>
              <a:chOff x="3216" y="1728"/>
              <a:chExt cx="192" cy="480"/>
            </a:xfrm>
          </p:grpSpPr>
          <p:sp>
            <p:nvSpPr>
              <p:cNvPr id="122" name="Line 8">
                <a:extLst>
                  <a:ext uri="{FF2B5EF4-FFF2-40B4-BE49-F238E27FC236}">
                    <a16:creationId xmlns:a16="http://schemas.microsoft.com/office/drawing/2014/main" id="{717B6D11-A66C-2044-B0DA-66DBA1EAC79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23" name="Line 9">
                <a:extLst>
                  <a:ext uri="{FF2B5EF4-FFF2-40B4-BE49-F238E27FC236}">
                    <a16:creationId xmlns:a16="http://schemas.microsoft.com/office/drawing/2014/main" id="{05D486E5-022C-1744-B948-3123CD92DF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24" name="Line 10">
                <a:extLst>
                  <a:ext uri="{FF2B5EF4-FFF2-40B4-BE49-F238E27FC236}">
                    <a16:creationId xmlns:a16="http://schemas.microsoft.com/office/drawing/2014/main" id="{AB45E3F5-24E6-8A40-BCFE-AA15C0676A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25" name="Line 11">
                <a:extLst>
                  <a:ext uri="{FF2B5EF4-FFF2-40B4-BE49-F238E27FC236}">
                    <a16:creationId xmlns:a16="http://schemas.microsoft.com/office/drawing/2014/main" id="{13960E84-EBE2-D144-8AC4-32628659DF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26" name="Group 222">
              <a:extLst>
                <a:ext uri="{FF2B5EF4-FFF2-40B4-BE49-F238E27FC236}">
                  <a16:creationId xmlns:a16="http://schemas.microsoft.com/office/drawing/2014/main" id="{4BD8CBD6-EA84-EB42-8580-F0C9F19BF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492" y="4161823"/>
              <a:ext cx="304800" cy="381000"/>
              <a:chOff x="4272" y="3072"/>
              <a:chExt cx="192" cy="240"/>
            </a:xfrm>
          </p:grpSpPr>
          <p:sp>
            <p:nvSpPr>
              <p:cNvPr id="127" name="Line 99">
                <a:extLst>
                  <a:ext uri="{FF2B5EF4-FFF2-40B4-BE49-F238E27FC236}">
                    <a16:creationId xmlns:a16="http://schemas.microsoft.com/office/drawing/2014/main" id="{B12930A2-3BFB-264A-9DBE-9DF0AB88B4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00">
                <a:extLst>
                  <a:ext uri="{FF2B5EF4-FFF2-40B4-BE49-F238E27FC236}">
                    <a16:creationId xmlns:a16="http://schemas.microsoft.com/office/drawing/2014/main" id="{8FDCC30C-E2EA-6246-BCAE-F1E7FE9ED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01">
                <a:extLst>
                  <a:ext uri="{FF2B5EF4-FFF2-40B4-BE49-F238E27FC236}">
                    <a16:creationId xmlns:a16="http://schemas.microsoft.com/office/drawing/2014/main" id="{57DC107D-D554-3841-B74E-A2601BBE4F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02">
                <a:extLst>
                  <a:ext uri="{FF2B5EF4-FFF2-40B4-BE49-F238E27FC236}">
                    <a16:creationId xmlns:a16="http://schemas.microsoft.com/office/drawing/2014/main" id="{B73C4B30-18E1-1E43-BE5E-0BC063E335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03">
                <a:extLst>
                  <a:ext uri="{FF2B5EF4-FFF2-40B4-BE49-F238E27FC236}">
                    <a16:creationId xmlns:a16="http://schemas.microsoft.com/office/drawing/2014/main" id="{316789B7-9D92-4048-9666-42606C3908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4">
                <a:extLst>
                  <a:ext uri="{FF2B5EF4-FFF2-40B4-BE49-F238E27FC236}">
                    <a16:creationId xmlns:a16="http://schemas.microsoft.com/office/drawing/2014/main" id="{91A47027-3D2F-CC4B-AAFA-F811F2E379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6F0442C-3CC5-7942-BABE-F368C77C62DF}"/>
                </a:ext>
              </a:extLst>
            </p:cNvPr>
            <p:cNvSpPr/>
            <p:nvPr/>
          </p:nvSpPr>
          <p:spPr>
            <a:xfrm>
              <a:off x="672190" y="277368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4AA4066-CC70-D349-AABB-EE60CA9EF787}"/>
                </a:ext>
              </a:extLst>
            </p:cNvPr>
            <p:cNvSpPr txBox="1"/>
            <p:nvPr/>
          </p:nvSpPr>
          <p:spPr>
            <a:xfrm>
              <a:off x="8015272" y="4717334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 err="1">
                  <a:solidFill>
                    <a:srgbClr val="000000"/>
                  </a:solidFill>
                </a:rPr>
                <a:t>by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4C5622-0617-584C-A578-DFEECE6ED5C4}"/>
                </a:ext>
              </a:extLst>
            </p:cNvPr>
            <p:cNvSpPr txBox="1"/>
            <p:nvPr/>
          </p:nvSpPr>
          <p:spPr>
            <a:xfrm>
              <a:off x="1151710" y="3998204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 err="1">
                  <a:solidFill>
                    <a:srgbClr val="000000"/>
                  </a:solidFill>
                </a:rPr>
                <a:t>by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4B4D818-9FE0-C444-B84D-9F615F09C297}"/>
                </a:ext>
              </a:extLst>
            </p:cNvPr>
            <p:cNvSpPr txBox="1"/>
            <p:nvPr/>
          </p:nvSpPr>
          <p:spPr>
            <a:xfrm>
              <a:off x="726420" y="2915408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 err="1">
                  <a:solidFill>
                    <a:srgbClr val="000000"/>
                  </a:solidFill>
                </a:rPr>
                <a:t>by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0C09283-B8BA-8E4A-8BD1-B60FCC2ED286}"/>
                </a:ext>
              </a:extLst>
            </p:cNvPr>
            <p:cNvSpPr txBox="1"/>
            <p:nvPr/>
          </p:nvSpPr>
          <p:spPr>
            <a:xfrm>
              <a:off x="1798933" y="3290373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917E01E-60BF-9745-9828-906E9105098A}"/>
                </a:ext>
              </a:extLst>
            </p:cNvPr>
            <p:cNvSpPr txBox="1"/>
            <p:nvPr/>
          </p:nvSpPr>
          <p:spPr>
            <a:xfrm>
              <a:off x="1717158" y="2405710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roup 210">
              <a:extLst>
                <a:ext uri="{FF2B5EF4-FFF2-40B4-BE49-F238E27FC236}">
                  <a16:creationId xmlns:a16="http://schemas.microsoft.com/office/drawing/2014/main" id="{787B7870-C2FD-5A4C-AA10-85AFB281C45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39936" y="2545469"/>
              <a:ext cx="274320" cy="548640"/>
              <a:chOff x="3216" y="1728"/>
              <a:chExt cx="192" cy="480"/>
            </a:xfrm>
          </p:grpSpPr>
          <p:sp>
            <p:nvSpPr>
              <p:cNvPr id="140" name="Line 8">
                <a:extLst>
                  <a:ext uri="{FF2B5EF4-FFF2-40B4-BE49-F238E27FC236}">
                    <a16:creationId xmlns:a16="http://schemas.microsoft.com/office/drawing/2014/main" id="{E9385F17-A047-E045-8D7F-DC4392ECC3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1" name="Line 9">
                <a:extLst>
                  <a:ext uri="{FF2B5EF4-FFF2-40B4-BE49-F238E27FC236}">
                    <a16:creationId xmlns:a16="http://schemas.microsoft.com/office/drawing/2014/main" id="{64DE1B20-86FC-A042-8FB3-AF8104F1E6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2" name="Line 10">
                <a:extLst>
                  <a:ext uri="{FF2B5EF4-FFF2-40B4-BE49-F238E27FC236}">
                    <a16:creationId xmlns:a16="http://schemas.microsoft.com/office/drawing/2014/main" id="{1CA072BF-CD4C-EE46-977C-362409875F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3" name="Line 11">
                <a:extLst>
                  <a:ext uri="{FF2B5EF4-FFF2-40B4-BE49-F238E27FC236}">
                    <a16:creationId xmlns:a16="http://schemas.microsoft.com/office/drawing/2014/main" id="{67CF59A8-9E5E-6145-B86F-1139F52681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8CB3810-5AE9-6A47-B764-81AFBE7D07B3}"/>
                </a:ext>
              </a:extLst>
            </p:cNvPr>
            <p:cNvSpPr txBox="1"/>
            <p:nvPr/>
          </p:nvSpPr>
          <p:spPr>
            <a:xfrm>
              <a:off x="388473" y="2451191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v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in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A376116-68E8-614E-9812-19ED3A5C6CFF}"/>
                </a:ext>
              </a:extLst>
            </p:cNvPr>
            <p:cNvCxnSpPr>
              <a:cxnSpLocks/>
            </p:cNvCxnSpPr>
            <p:nvPr/>
          </p:nvCxnSpPr>
          <p:spPr>
            <a:xfrm>
              <a:off x="7262573" y="4373238"/>
              <a:ext cx="0" cy="1243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210">
              <a:extLst>
                <a:ext uri="{FF2B5EF4-FFF2-40B4-BE49-F238E27FC236}">
                  <a16:creationId xmlns:a16="http://schemas.microsoft.com/office/drawing/2014/main" id="{E1FEBBD8-78B8-C845-9649-B65F98B14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2224" y="2942879"/>
              <a:ext cx="274320" cy="548640"/>
              <a:chOff x="3216" y="1728"/>
              <a:chExt cx="192" cy="480"/>
            </a:xfrm>
          </p:grpSpPr>
          <p:sp>
            <p:nvSpPr>
              <p:cNvPr id="147" name="Line 8">
                <a:extLst>
                  <a:ext uri="{FF2B5EF4-FFF2-40B4-BE49-F238E27FC236}">
                    <a16:creationId xmlns:a16="http://schemas.microsoft.com/office/drawing/2014/main" id="{D3B5D51A-F6E2-0744-8EA0-C7575216AD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id="{4C314750-5F85-EB43-B5EE-A702040C11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9" name="Line 10">
                <a:extLst>
                  <a:ext uri="{FF2B5EF4-FFF2-40B4-BE49-F238E27FC236}">
                    <a16:creationId xmlns:a16="http://schemas.microsoft.com/office/drawing/2014/main" id="{CA462642-ED6E-0D48-B4A7-35BD00D78E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50" name="Line 11">
                <a:extLst>
                  <a:ext uri="{FF2B5EF4-FFF2-40B4-BE49-F238E27FC236}">
                    <a16:creationId xmlns:a16="http://schemas.microsoft.com/office/drawing/2014/main" id="{FE4E3F8D-06BA-4B44-BAFB-49FB7BEEE5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9D048FB-D485-5747-A6B4-7757B798022E}"/>
                </a:ext>
              </a:extLst>
            </p:cNvPr>
            <p:cNvSpPr txBox="1"/>
            <p:nvPr/>
          </p:nvSpPr>
          <p:spPr>
            <a:xfrm>
              <a:off x="7163980" y="3307873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330pF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D6366E4-E543-134E-82A0-20C5E84850EB}"/>
                </a:ext>
              </a:extLst>
            </p:cNvPr>
            <p:cNvCxnSpPr>
              <a:cxnSpLocks/>
            </p:cNvCxnSpPr>
            <p:nvPr/>
          </p:nvCxnSpPr>
          <p:spPr>
            <a:xfrm>
              <a:off x="7089384" y="3332410"/>
              <a:ext cx="0" cy="1028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210">
              <a:extLst>
                <a:ext uri="{FF2B5EF4-FFF2-40B4-BE49-F238E27FC236}">
                  <a16:creationId xmlns:a16="http://schemas.microsoft.com/office/drawing/2014/main" id="{4598F5A9-FFA7-5342-9BE6-E8275BF6D93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524672" y="2679782"/>
              <a:ext cx="274320" cy="548640"/>
              <a:chOff x="3216" y="1728"/>
              <a:chExt cx="192" cy="480"/>
            </a:xfrm>
          </p:grpSpPr>
          <p:sp>
            <p:nvSpPr>
              <p:cNvPr id="155" name="Line 8">
                <a:extLst>
                  <a:ext uri="{FF2B5EF4-FFF2-40B4-BE49-F238E27FC236}">
                    <a16:creationId xmlns:a16="http://schemas.microsoft.com/office/drawing/2014/main" id="{AB32778D-6B28-1B41-BFAE-D1BA36E8BF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56" name="Line 9">
                <a:extLst>
                  <a:ext uri="{FF2B5EF4-FFF2-40B4-BE49-F238E27FC236}">
                    <a16:creationId xmlns:a16="http://schemas.microsoft.com/office/drawing/2014/main" id="{DC5AEEA6-78D9-174F-A621-A25DA21FBF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57" name="Line 10">
                <a:extLst>
                  <a:ext uri="{FF2B5EF4-FFF2-40B4-BE49-F238E27FC236}">
                    <a16:creationId xmlns:a16="http://schemas.microsoft.com/office/drawing/2014/main" id="{AF2AAEEE-65C8-B24C-9BC9-DC58169389D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58" name="Line 11">
                <a:extLst>
                  <a:ext uri="{FF2B5EF4-FFF2-40B4-BE49-F238E27FC236}">
                    <a16:creationId xmlns:a16="http://schemas.microsoft.com/office/drawing/2014/main" id="{8E4D2FF3-7D1C-3D4E-BE6B-C9CC46A278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05557DC-FA67-6745-9B80-3187188C7D85}"/>
                </a:ext>
              </a:extLst>
            </p:cNvPr>
            <p:cNvSpPr/>
            <p:nvPr/>
          </p:nvSpPr>
          <p:spPr>
            <a:xfrm>
              <a:off x="7898175" y="29075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4EC7444-C04C-344C-8ED8-DA9EC087C044}"/>
                </a:ext>
              </a:extLst>
            </p:cNvPr>
            <p:cNvSpPr txBox="1"/>
            <p:nvPr/>
          </p:nvSpPr>
          <p:spPr>
            <a:xfrm>
              <a:off x="7936152" y="2515627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</a:rPr>
                <a:t>v</a:t>
              </a:r>
              <a:r>
                <a:rPr lang="en-US" sz="1400" baseline="-25000" dirty="0" err="1">
                  <a:solidFill>
                    <a:srgbClr val="000000"/>
                  </a:solidFill>
                </a:rPr>
                <a:t>out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ADF9CAB-870C-4740-817E-56DD5DA99EF9}"/>
                </a:ext>
              </a:extLst>
            </p:cNvPr>
            <p:cNvSpPr txBox="1"/>
            <p:nvPr/>
          </p:nvSpPr>
          <p:spPr>
            <a:xfrm>
              <a:off x="7314613" y="2428893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 err="1">
                  <a:solidFill>
                    <a:srgbClr val="000000"/>
                  </a:solidFill>
                </a:rPr>
                <a:t>by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6892726-1EDA-2442-915B-4BE600D4CA7D}"/>
                </a:ext>
              </a:extLst>
            </p:cNvPr>
            <p:cNvSpPr/>
            <p:nvPr/>
          </p:nvSpPr>
          <p:spPr>
            <a:xfrm>
              <a:off x="1504812" y="202283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D835393-5FFB-D34F-A509-86475624E7CF}"/>
                </a:ext>
              </a:extLst>
            </p:cNvPr>
            <p:cNvSpPr txBox="1"/>
            <p:nvPr/>
          </p:nvSpPr>
          <p:spPr>
            <a:xfrm>
              <a:off x="1097334" y="174463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4.5V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9335C5-DBDB-7D4F-B391-2A527C57D2D7}"/>
                </a:ext>
              </a:extLst>
            </p:cNvPr>
            <p:cNvSpPr txBox="1"/>
            <p:nvPr/>
          </p:nvSpPr>
          <p:spPr>
            <a:xfrm>
              <a:off x="4445477" y="1961930"/>
              <a:ext cx="7080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565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0082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42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Helvetica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164</cp:revision>
  <dcterms:modified xsi:type="dcterms:W3CDTF">2021-11-13T21:24:31Z</dcterms:modified>
</cp:coreProperties>
</file>