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2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/>
    <p:restoredTop sz="94695"/>
  </p:normalViewPr>
  <p:slideViewPr>
    <p:cSldViewPr snapToGrid="0" snapToObjects="1">
      <p:cViewPr varScale="1">
        <p:scale>
          <a:sx n="97" d="100"/>
          <a:sy n="97" d="100"/>
        </p:scale>
        <p:origin x="21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Box 370"/>
          <p:cNvSpPr txBox="1"/>
          <p:nvPr/>
        </p:nvSpPr>
        <p:spPr>
          <a:xfrm>
            <a:off x="3505200" y="5943600"/>
            <a:ext cx="1137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Debounce</a:t>
            </a:r>
            <a:r>
              <a:rPr lang="en-US" dirty="0"/>
              <a:t> </a:t>
            </a:r>
          </a:p>
        </p:txBody>
      </p:sp>
      <p:sp>
        <p:nvSpPr>
          <p:cNvPr id="426" name="TextBox 425"/>
          <p:cNvSpPr txBox="1"/>
          <p:nvPr/>
        </p:nvSpPr>
        <p:spPr>
          <a:xfrm>
            <a:off x="71470" y="6096000"/>
            <a:ext cx="2380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 Wave generator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" y="2590800"/>
            <a:ext cx="609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85654" y="251460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627436" y="304800"/>
            <a:ext cx="533401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 12"/>
          <p:cNvSpPr>
            <a:spLocks/>
          </p:cNvSpPr>
          <p:nvPr/>
        </p:nvSpPr>
        <p:spPr bwMode="auto">
          <a:xfrm flipH="1">
            <a:off x="3929189" y="243840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209800" y="545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14" name="Freeform 12"/>
          <p:cNvSpPr>
            <a:spLocks/>
          </p:cNvSpPr>
          <p:nvPr/>
        </p:nvSpPr>
        <p:spPr bwMode="auto">
          <a:xfrm rot="16200000" flipH="1">
            <a:off x="2812387" y="39624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09800" y="1535667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22" name="Freeform 12"/>
          <p:cNvSpPr>
            <a:spLocks/>
          </p:cNvSpPr>
          <p:nvPr/>
        </p:nvSpPr>
        <p:spPr bwMode="auto">
          <a:xfrm rot="16200000" flipH="1">
            <a:off x="2834957" y="1386839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>
            <a:off x="3292157" y="1752600"/>
            <a:ext cx="76504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451"/>
          <p:cNvGrpSpPr>
            <a:grpSpLocks/>
          </p:cNvGrpSpPr>
          <p:nvPr/>
        </p:nvGrpSpPr>
        <p:grpSpPr bwMode="auto">
          <a:xfrm>
            <a:off x="3258012" y="304800"/>
            <a:ext cx="642938" cy="914400"/>
            <a:chOff x="3802" y="1123"/>
            <a:chExt cx="405" cy="576"/>
          </a:xfrm>
        </p:grpSpPr>
        <p:grpSp>
          <p:nvGrpSpPr>
            <p:cNvPr id="3" name="Group 372"/>
            <p:cNvGrpSpPr>
              <a:grpSpLocks/>
            </p:cNvGrpSpPr>
            <p:nvPr/>
          </p:nvGrpSpPr>
          <p:grpSpPr bwMode="auto">
            <a:xfrm>
              <a:off x="3803" y="1123"/>
              <a:ext cx="404" cy="576"/>
              <a:chOff x="691" y="1872"/>
              <a:chExt cx="404" cy="576"/>
            </a:xfrm>
          </p:grpSpPr>
          <p:sp>
            <p:nvSpPr>
              <p:cNvPr id="29" name="Oval 373"/>
              <p:cNvSpPr>
                <a:spLocks noChangeArrowheads="1"/>
              </p:cNvSpPr>
              <p:nvPr/>
            </p:nvSpPr>
            <p:spPr bwMode="auto">
              <a:xfrm>
                <a:off x="749" y="198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374"/>
              <p:cNvSpPr>
                <a:spLocks noChangeShapeType="1"/>
              </p:cNvSpPr>
              <p:nvPr/>
            </p:nvSpPr>
            <p:spPr bwMode="auto">
              <a:xfrm>
                <a:off x="922" y="187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375"/>
              <p:cNvSpPr>
                <a:spLocks noChangeShapeType="1"/>
              </p:cNvSpPr>
              <p:nvPr/>
            </p:nvSpPr>
            <p:spPr bwMode="auto">
              <a:xfrm>
                <a:off x="922" y="227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" name="Line 376"/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" name="Line 377"/>
              <p:cNvSpPr>
                <a:spLocks noChangeShapeType="1"/>
              </p:cNvSpPr>
              <p:nvPr/>
            </p:nvSpPr>
            <p:spPr bwMode="auto">
              <a:xfrm>
                <a:off x="864" y="2218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378"/>
              <p:cNvSpPr>
                <a:spLocks noChangeShapeType="1"/>
              </p:cNvSpPr>
              <p:nvPr/>
            </p:nvSpPr>
            <p:spPr bwMode="auto">
              <a:xfrm flipH="1">
                <a:off x="864" y="2045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379"/>
              <p:cNvSpPr>
                <a:spLocks noChangeShapeType="1"/>
              </p:cNvSpPr>
              <p:nvPr/>
            </p:nvSpPr>
            <p:spPr bwMode="auto">
              <a:xfrm flipH="1">
                <a:off x="691" y="216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8" name="Freeform 450"/>
            <p:cNvSpPr>
              <a:spLocks/>
            </p:cNvSpPr>
            <p:nvPr/>
          </p:nvSpPr>
          <p:spPr bwMode="auto">
            <a:xfrm>
              <a:off x="3802" y="1123"/>
              <a:ext cx="230" cy="576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0" y="288"/>
                </a:cxn>
                <a:cxn ang="0">
                  <a:pos x="230" y="576"/>
                </a:cxn>
                <a:cxn ang="0">
                  <a:pos x="230" y="0"/>
                </a:cxn>
              </a:cxnLst>
              <a:rect l="0" t="0" r="r" b="b"/>
              <a:pathLst>
                <a:path w="230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230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" name="Group 451"/>
          <p:cNvGrpSpPr>
            <a:grpSpLocks/>
          </p:cNvGrpSpPr>
          <p:nvPr/>
        </p:nvGrpSpPr>
        <p:grpSpPr bwMode="auto">
          <a:xfrm>
            <a:off x="4026725" y="1295400"/>
            <a:ext cx="642938" cy="914400"/>
            <a:chOff x="3802" y="1123"/>
            <a:chExt cx="405" cy="576"/>
          </a:xfrm>
        </p:grpSpPr>
        <p:grpSp>
          <p:nvGrpSpPr>
            <p:cNvPr id="7" name="Group 372"/>
            <p:cNvGrpSpPr>
              <a:grpSpLocks/>
            </p:cNvGrpSpPr>
            <p:nvPr/>
          </p:nvGrpSpPr>
          <p:grpSpPr bwMode="auto">
            <a:xfrm>
              <a:off x="3803" y="1123"/>
              <a:ext cx="404" cy="576"/>
              <a:chOff x="691" y="1872"/>
              <a:chExt cx="404" cy="576"/>
            </a:xfrm>
          </p:grpSpPr>
          <p:sp>
            <p:nvSpPr>
              <p:cNvPr id="39" name="Oval 373"/>
              <p:cNvSpPr>
                <a:spLocks noChangeArrowheads="1"/>
              </p:cNvSpPr>
              <p:nvPr/>
            </p:nvSpPr>
            <p:spPr bwMode="auto">
              <a:xfrm>
                <a:off x="749" y="198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0" name="Line 374"/>
              <p:cNvSpPr>
                <a:spLocks noChangeShapeType="1"/>
              </p:cNvSpPr>
              <p:nvPr/>
            </p:nvSpPr>
            <p:spPr bwMode="auto">
              <a:xfrm>
                <a:off x="922" y="187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1" name="Line 375"/>
              <p:cNvSpPr>
                <a:spLocks noChangeShapeType="1"/>
              </p:cNvSpPr>
              <p:nvPr/>
            </p:nvSpPr>
            <p:spPr bwMode="auto">
              <a:xfrm>
                <a:off x="922" y="227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2" name="Line 376"/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3" name="Line 377"/>
              <p:cNvSpPr>
                <a:spLocks noChangeShapeType="1"/>
              </p:cNvSpPr>
              <p:nvPr/>
            </p:nvSpPr>
            <p:spPr bwMode="auto">
              <a:xfrm>
                <a:off x="864" y="2218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4" name="Line 378"/>
              <p:cNvSpPr>
                <a:spLocks noChangeShapeType="1"/>
              </p:cNvSpPr>
              <p:nvPr/>
            </p:nvSpPr>
            <p:spPr bwMode="auto">
              <a:xfrm flipH="1">
                <a:off x="864" y="2045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" name="Line 379"/>
              <p:cNvSpPr>
                <a:spLocks noChangeShapeType="1"/>
              </p:cNvSpPr>
              <p:nvPr/>
            </p:nvSpPr>
            <p:spPr bwMode="auto">
              <a:xfrm flipH="1">
                <a:off x="691" y="216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Freeform 450"/>
            <p:cNvSpPr>
              <a:spLocks/>
            </p:cNvSpPr>
            <p:nvPr/>
          </p:nvSpPr>
          <p:spPr bwMode="auto">
            <a:xfrm>
              <a:off x="3802" y="1123"/>
              <a:ext cx="230" cy="576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0" y="288"/>
                </a:cxn>
                <a:cxn ang="0">
                  <a:pos x="230" y="576"/>
                </a:cxn>
                <a:cxn ang="0">
                  <a:pos x="230" y="0"/>
                </a:cxn>
              </a:cxnLst>
              <a:rect l="0" t="0" r="r" b="b"/>
              <a:pathLst>
                <a:path w="230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230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6" name="Straight Connector 45"/>
          <p:cNvCxnSpPr/>
          <p:nvPr/>
        </p:nvCxnSpPr>
        <p:spPr>
          <a:xfrm flipV="1">
            <a:off x="4130357" y="304006"/>
            <a:ext cx="259080" cy="7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3894137" y="800101"/>
            <a:ext cx="992187" cy="158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3596957" y="2438400"/>
            <a:ext cx="1203643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16200000" flipH="1">
            <a:off x="2940514" y="1752600"/>
            <a:ext cx="1371600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>
            <a:off x="4173029" y="2208212"/>
            <a:ext cx="45561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222"/>
          <p:cNvGrpSpPr>
            <a:grpSpLocks/>
          </p:cNvGrpSpPr>
          <p:nvPr/>
        </p:nvGrpSpPr>
        <p:grpSpPr bwMode="auto">
          <a:xfrm>
            <a:off x="3864864" y="3048000"/>
            <a:ext cx="304800" cy="381000"/>
            <a:chOff x="4272" y="3072"/>
            <a:chExt cx="192" cy="240"/>
          </a:xfrm>
        </p:grpSpPr>
        <p:sp>
          <p:nvSpPr>
            <p:cNvPr id="63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Line 100"/>
            <p:cNvSpPr>
              <a:spLocks noChangeAspect="1" noChangeShapeType="1"/>
            </p:cNvSpPr>
            <p:nvPr/>
          </p:nvSpPr>
          <p:spPr bwMode="auto">
            <a:xfrm>
              <a:off x="4376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9" name="TextBox 68"/>
          <p:cNvSpPr txBox="1"/>
          <p:nvPr/>
        </p:nvSpPr>
        <p:spPr>
          <a:xfrm>
            <a:off x="2667024" y="408801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10K 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743224" y="1399401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10K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160837" y="2514600"/>
            <a:ext cx="596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4.7K </a:t>
            </a:r>
          </a:p>
        </p:txBody>
      </p:sp>
      <p:cxnSp>
        <p:nvCxnSpPr>
          <p:cNvPr id="72" name="Straight Connector 71"/>
          <p:cNvCxnSpPr/>
          <p:nvPr/>
        </p:nvCxnSpPr>
        <p:spPr>
          <a:xfrm rot="16200000" flipH="1">
            <a:off x="3969939" y="190896"/>
            <a:ext cx="228599" cy="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13"/>
          <p:cNvGrpSpPr>
            <a:grpSpLocks noChangeAspect="1"/>
          </p:cNvGrpSpPr>
          <p:nvPr/>
        </p:nvGrpSpPr>
        <p:grpSpPr bwMode="auto">
          <a:xfrm>
            <a:off x="4054157" y="0"/>
            <a:ext cx="533400" cy="152400"/>
            <a:chOff x="864" y="2064"/>
            <a:chExt cx="672" cy="192"/>
          </a:xfrm>
        </p:grpSpPr>
        <p:sp>
          <p:nvSpPr>
            <p:cNvPr id="78" name="Oval 14"/>
            <p:cNvSpPr>
              <a:spLocks noChangeAspect="1" noChangeArrowheads="1"/>
            </p:cNvSpPr>
            <p:nvPr/>
          </p:nvSpPr>
          <p:spPr bwMode="auto">
            <a:xfrm>
              <a:off x="864" y="2112"/>
              <a:ext cx="96" cy="96"/>
            </a:xfrm>
            <a:prstGeom prst="ellipse">
              <a:avLst/>
            </a:prstGeom>
            <a:solidFill>
              <a:schemeClr val="tx1"/>
            </a:solidFill>
            <a:ln w="63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15"/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80" name="Straight Connector 79"/>
          <p:cNvCxnSpPr/>
          <p:nvPr/>
        </p:nvCxnSpPr>
        <p:spPr>
          <a:xfrm>
            <a:off x="1370802" y="533400"/>
            <a:ext cx="30559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0" y="773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1</a:t>
            </a:r>
          </a:p>
        </p:txBody>
      </p:sp>
      <p:sp>
        <p:nvSpPr>
          <p:cNvPr id="82" name="Freeform 12"/>
          <p:cNvSpPr>
            <a:spLocks/>
          </p:cNvSpPr>
          <p:nvPr/>
        </p:nvSpPr>
        <p:spPr bwMode="auto">
          <a:xfrm rot="16200000" flipH="1">
            <a:off x="533400" y="62484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0" name="Group 451"/>
          <p:cNvGrpSpPr>
            <a:grpSpLocks/>
          </p:cNvGrpSpPr>
          <p:nvPr/>
        </p:nvGrpSpPr>
        <p:grpSpPr bwMode="auto">
          <a:xfrm>
            <a:off x="990600" y="533400"/>
            <a:ext cx="642938" cy="914400"/>
            <a:chOff x="3802" y="1123"/>
            <a:chExt cx="405" cy="576"/>
          </a:xfrm>
        </p:grpSpPr>
        <p:grpSp>
          <p:nvGrpSpPr>
            <p:cNvPr id="15" name="Group 372"/>
            <p:cNvGrpSpPr>
              <a:grpSpLocks/>
            </p:cNvGrpSpPr>
            <p:nvPr/>
          </p:nvGrpSpPr>
          <p:grpSpPr bwMode="auto">
            <a:xfrm>
              <a:off x="3803" y="1123"/>
              <a:ext cx="404" cy="576"/>
              <a:chOff x="691" y="1872"/>
              <a:chExt cx="404" cy="576"/>
            </a:xfrm>
          </p:grpSpPr>
          <p:sp>
            <p:nvSpPr>
              <p:cNvPr id="86" name="Oval 373"/>
              <p:cNvSpPr>
                <a:spLocks noChangeArrowheads="1"/>
              </p:cNvSpPr>
              <p:nvPr/>
            </p:nvSpPr>
            <p:spPr bwMode="auto">
              <a:xfrm>
                <a:off x="749" y="198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7" name="Line 374"/>
              <p:cNvSpPr>
                <a:spLocks noChangeShapeType="1"/>
              </p:cNvSpPr>
              <p:nvPr/>
            </p:nvSpPr>
            <p:spPr bwMode="auto">
              <a:xfrm>
                <a:off x="922" y="187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8" name="Line 375"/>
              <p:cNvSpPr>
                <a:spLocks noChangeShapeType="1"/>
              </p:cNvSpPr>
              <p:nvPr/>
            </p:nvSpPr>
            <p:spPr bwMode="auto">
              <a:xfrm>
                <a:off x="922" y="227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9" name="Line 376"/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0" name="Line 377"/>
              <p:cNvSpPr>
                <a:spLocks noChangeShapeType="1"/>
              </p:cNvSpPr>
              <p:nvPr/>
            </p:nvSpPr>
            <p:spPr bwMode="auto">
              <a:xfrm>
                <a:off x="864" y="2218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1" name="Line 378"/>
              <p:cNvSpPr>
                <a:spLocks noChangeShapeType="1"/>
              </p:cNvSpPr>
              <p:nvPr/>
            </p:nvSpPr>
            <p:spPr bwMode="auto">
              <a:xfrm flipH="1">
                <a:off x="864" y="2045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2" name="Line 379"/>
              <p:cNvSpPr>
                <a:spLocks noChangeShapeType="1"/>
              </p:cNvSpPr>
              <p:nvPr/>
            </p:nvSpPr>
            <p:spPr bwMode="auto">
              <a:xfrm flipH="1">
                <a:off x="691" y="216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85" name="Freeform 450"/>
            <p:cNvSpPr>
              <a:spLocks/>
            </p:cNvSpPr>
            <p:nvPr/>
          </p:nvSpPr>
          <p:spPr bwMode="auto">
            <a:xfrm>
              <a:off x="3802" y="1123"/>
              <a:ext cx="230" cy="576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0" y="288"/>
                </a:cxn>
                <a:cxn ang="0">
                  <a:pos x="230" y="576"/>
                </a:cxn>
                <a:cxn ang="0">
                  <a:pos x="230" y="0"/>
                </a:cxn>
              </a:cxnLst>
              <a:rect l="0" t="0" r="r" b="b"/>
              <a:pathLst>
                <a:path w="230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230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381000" y="561201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10K </a:t>
            </a:r>
          </a:p>
        </p:txBody>
      </p:sp>
      <p:cxnSp>
        <p:nvCxnSpPr>
          <p:cNvPr id="94" name="Straight Connector 93"/>
          <p:cNvCxnSpPr/>
          <p:nvPr/>
        </p:nvCxnSpPr>
        <p:spPr>
          <a:xfrm rot="16200000" flipH="1">
            <a:off x="1562499" y="418702"/>
            <a:ext cx="228599" cy="7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3"/>
          <p:cNvGrpSpPr>
            <a:grpSpLocks noChangeAspect="1"/>
          </p:cNvGrpSpPr>
          <p:nvPr/>
        </p:nvGrpSpPr>
        <p:grpSpPr bwMode="auto">
          <a:xfrm>
            <a:off x="1600200" y="227806"/>
            <a:ext cx="152400" cy="152400"/>
            <a:chOff x="1344" y="2064"/>
            <a:chExt cx="192" cy="192"/>
          </a:xfrm>
        </p:grpSpPr>
        <p:sp>
          <p:nvSpPr>
            <p:cNvPr id="96" name="Oval 14"/>
            <p:cNvSpPr>
              <a:spLocks noChangeAspect="1" noChangeArrowheads="1"/>
            </p:cNvSpPr>
            <p:nvPr/>
          </p:nvSpPr>
          <p:spPr bwMode="auto">
            <a:xfrm>
              <a:off x="1392" y="2112"/>
              <a:ext cx="96" cy="96"/>
            </a:xfrm>
            <a:prstGeom prst="ellipse">
              <a:avLst/>
            </a:prstGeom>
            <a:solidFill>
              <a:schemeClr val="tx1"/>
            </a:solidFill>
            <a:ln w="63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Rectangle 15"/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8" name="TextBox 97"/>
          <p:cNvSpPr txBox="1"/>
          <p:nvPr/>
        </p:nvSpPr>
        <p:spPr>
          <a:xfrm>
            <a:off x="0" y="16880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</a:t>
            </a:r>
            <a:r>
              <a:rPr lang="en-US" baseline="-25000" dirty="0"/>
              <a:t>2</a:t>
            </a:r>
          </a:p>
        </p:txBody>
      </p:sp>
      <p:sp>
        <p:nvSpPr>
          <p:cNvPr id="99" name="Freeform 12"/>
          <p:cNvSpPr>
            <a:spLocks/>
          </p:cNvSpPr>
          <p:nvPr/>
        </p:nvSpPr>
        <p:spPr bwMode="auto">
          <a:xfrm rot="16200000" flipH="1">
            <a:off x="589296" y="1552694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7" name="Group 451"/>
          <p:cNvGrpSpPr>
            <a:grpSpLocks/>
          </p:cNvGrpSpPr>
          <p:nvPr/>
        </p:nvGrpSpPr>
        <p:grpSpPr bwMode="auto">
          <a:xfrm>
            <a:off x="990600" y="1447800"/>
            <a:ext cx="642938" cy="914400"/>
            <a:chOff x="3802" y="1123"/>
            <a:chExt cx="405" cy="576"/>
          </a:xfrm>
        </p:grpSpPr>
        <p:grpSp>
          <p:nvGrpSpPr>
            <p:cNvPr id="18" name="Group 372"/>
            <p:cNvGrpSpPr>
              <a:grpSpLocks/>
            </p:cNvGrpSpPr>
            <p:nvPr/>
          </p:nvGrpSpPr>
          <p:grpSpPr bwMode="auto">
            <a:xfrm>
              <a:off x="3803" y="1123"/>
              <a:ext cx="404" cy="576"/>
              <a:chOff x="691" y="1872"/>
              <a:chExt cx="404" cy="576"/>
            </a:xfrm>
          </p:grpSpPr>
          <p:sp>
            <p:nvSpPr>
              <p:cNvPr id="103" name="Oval 373"/>
              <p:cNvSpPr>
                <a:spLocks noChangeArrowheads="1"/>
              </p:cNvSpPr>
              <p:nvPr/>
            </p:nvSpPr>
            <p:spPr bwMode="auto">
              <a:xfrm>
                <a:off x="749" y="198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4" name="Line 374"/>
              <p:cNvSpPr>
                <a:spLocks noChangeShapeType="1"/>
              </p:cNvSpPr>
              <p:nvPr/>
            </p:nvSpPr>
            <p:spPr bwMode="auto">
              <a:xfrm>
                <a:off x="922" y="187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5" name="Line 375"/>
              <p:cNvSpPr>
                <a:spLocks noChangeShapeType="1"/>
              </p:cNvSpPr>
              <p:nvPr/>
            </p:nvSpPr>
            <p:spPr bwMode="auto">
              <a:xfrm>
                <a:off x="922" y="227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6" name="Line 376"/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7" name="Line 377"/>
              <p:cNvSpPr>
                <a:spLocks noChangeShapeType="1"/>
              </p:cNvSpPr>
              <p:nvPr/>
            </p:nvSpPr>
            <p:spPr bwMode="auto">
              <a:xfrm>
                <a:off x="864" y="2218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8" name="Line 378"/>
              <p:cNvSpPr>
                <a:spLocks noChangeShapeType="1"/>
              </p:cNvSpPr>
              <p:nvPr/>
            </p:nvSpPr>
            <p:spPr bwMode="auto">
              <a:xfrm flipH="1">
                <a:off x="864" y="2045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9" name="Line 379"/>
              <p:cNvSpPr>
                <a:spLocks noChangeShapeType="1"/>
              </p:cNvSpPr>
              <p:nvPr/>
            </p:nvSpPr>
            <p:spPr bwMode="auto">
              <a:xfrm flipH="1">
                <a:off x="691" y="216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02" name="Freeform 450"/>
            <p:cNvSpPr>
              <a:spLocks/>
            </p:cNvSpPr>
            <p:nvPr/>
          </p:nvSpPr>
          <p:spPr bwMode="auto">
            <a:xfrm>
              <a:off x="3802" y="1123"/>
              <a:ext cx="230" cy="576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0" y="288"/>
                </a:cxn>
                <a:cxn ang="0">
                  <a:pos x="230" y="576"/>
                </a:cxn>
                <a:cxn ang="0">
                  <a:pos x="230" y="0"/>
                </a:cxn>
              </a:cxnLst>
              <a:rect l="0" t="0" r="r" b="b"/>
              <a:pathLst>
                <a:path w="230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230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0" name="TextBox 109"/>
          <p:cNvSpPr txBox="1"/>
          <p:nvPr/>
        </p:nvSpPr>
        <p:spPr>
          <a:xfrm>
            <a:off x="381000" y="1475601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10K </a:t>
            </a:r>
          </a:p>
        </p:txBody>
      </p:sp>
      <p:sp>
        <p:nvSpPr>
          <p:cNvPr id="111" name="Freeform 12"/>
          <p:cNvSpPr>
            <a:spLocks/>
          </p:cNvSpPr>
          <p:nvPr/>
        </p:nvSpPr>
        <p:spPr bwMode="auto">
          <a:xfrm flipH="1">
            <a:off x="1264920" y="228600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9" name="Group 222"/>
          <p:cNvGrpSpPr>
            <a:grpSpLocks/>
          </p:cNvGrpSpPr>
          <p:nvPr/>
        </p:nvGrpSpPr>
        <p:grpSpPr bwMode="auto">
          <a:xfrm>
            <a:off x="1191768" y="2895600"/>
            <a:ext cx="304800" cy="381000"/>
            <a:chOff x="4272" y="3072"/>
            <a:chExt cx="192" cy="240"/>
          </a:xfrm>
        </p:grpSpPr>
        <p:sp>
          <p:nvSpPr>
            <p:cNvPr id="113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Line 100"/>
            <p:cNvSpPr>
              <a:spLocks noChangeAspect="1" noChangeShapeType="1"/>
            </p:cNvSpPr>
            <p:nvPr/>
          </p:nvSpPr>
          <p:spPr bwMode="auto">
            <a:xfrm>
              <a:off x="4376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9" name="TextBox 118"/>
          <p:cNvSpPr txBox="1"/>
          <p:nvPr/>
        </p:nvSpPr>
        <p:spPr>
          <a:xfrm>
            <a:off x="1524000" y="2438400"/>
            <a:ext cx="4956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4.7K </a:t>
            </a:r>
          </a:p>
        </p:txBody>
      </p:sp>
      <p:cxnSp>
        <p:nvCxnSpPr>
          <p:cNvPr id="121" name="Straight Connector 120"/>
          <p:cNvCxnSpPr/>
          <p:nvPr/>
        </p:nvCxnSpPr>
        <p:spPr>
          <a:xfrm>
            <a:off x="1350334" y="2284412"/>
            <a:ext cx="1066800" cy="15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" name="Group 325"/>
          <p:cNvGrpSpPr>
            <a:grpSpLocks/>
          </p:cNvGrpSpPr>
          <p:nvPr/>
        </p:nvGrpSpPr>
        <p:grpSpPr bwMode="auto">
          <a:xfrm>
            <a:off x="3734787" y="4314826"/>
            <a:ext cx="1404938" cy="1554162"/>
            <a:chOff x="904" y="833"/>
            <a:chExt cx="885" cy="979"/>
          </a:xfrm>
        </p:grpSpPr>
        <p:grpSp>
          <p:nvGrpSpPr>
            <p:cNvPr id="24" name="Group 80"/>
            <p:cNvGrpSpPr>
              <a:grpSpLocks/>
            </p:cNvGrpSpPr>
            <p:nvPr/>
          </p:nvGrpSpPr>
          <p:grpSpPr bwMode="auto">
            <a:xfrm>
              <a:off x="904" y="833"/>
              <a:ext cx="885" cy="979"/>
              <a:chOff x="2744" y="259"/>
              <a:chExt cx="885" cy="979"/>
            </a:xfrm>
          </p:grpSpPr>
          <p:sp>
            <p:nvSpPr>
              <p:cNvPr id="133" name="Line 44"/>
              <p:cNvSpPr>
                <a:spLocks noChangeShapeType="1"/>
              </p:cNvSpPr>
              <p:nvPr/>
            </p:nvSpPr>
            <p:spPr bwMode="auto">
              <a:xfrm>
                <a:off x="3342" y="432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4" name="Line 45"/>
              <p:cNvSpPr>
                <a:spLocks noChangeShapeType="1"/>
              </p:cNvSpPr>
              <p:nvPr/>
            </p:nvSpPr>
            <p:spPr bwMode="auto">
              <a:xfrm>
                <a:off x="2765" y="317"/>
                <a:ext cx="231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5" name="Line 46"/>
              <p:cNvSpPr>
                <a:spLocks noChangeShapeType="1"/>
              </p:cNvSpPr>
              <p:nvPr/>
            </p:nvSpPr>
            <p:spPr bwMode="auto">
              <a:xfrm>
                <a:off x="2881" y="54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6" name="Line 52"/>
              <p:cNvSpPr>
                <a:spLocks noChangeShapeType="1"/>
              </p:cNvSpPr>
              <p:nvPr/>
            </p:nvSpPr>
            <p:spPr bwMode="auto">
              <a:xfrm>
                <a:off x="3342" y="1065"/>
                <a:ext cx="229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7" name="Line 53"/>
              <p:cNvSpPr>
                <a:spLocks noChangeShapeType="1"/>
              </p:cNvSpPr>
              <p:nvPr/>
            </p:nvSpPr>
            <p:spPr bwMode="auto">
              <a:xfrm>
                <a:off x="2880" y="950"/>
                <a:ext cx="11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8" name="Line 54"/>
              <p:cNvSpPr>
                <a:spLocks noChangeShapeType="1"/>
              </p:cNvSpPr>
              <p:nvPr/>
            </p:nvSpPr>
            <p:spPr bwMode="auto">
              <a:xfrm flipV="1">
                <a:off x="2765" y="1180"/>
                <a:ext cx="231" cy="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9" name="Freeform 60"/>
              <p:cNvSpPr>
                <a:spLocks/>
              </p:cNvSpPr>
              <p:nvPr/>
            </p:nvSpPr>
            <p:spPr bwMode="auto">
              <a:xfrm>
                <a:off x="2880" y="432"/>
                <a:ext cx="576" cy="518"/>
              </a:xfrm>
              <a:custGeom>
                <a:avLst/>
                <a:gdLst/>
                <a:ahLst/>
                <a:cxnLst>
                  <a:cxn ang="0">
                    <a:pos x="0" y="499"/>
                  </a:cxn>
                  <a:cxn ang="0">
                    <a:pos x="0" y="457"/>
                  </a:cxn>
                  <a:cxn ang="0">
                    <a:pos x="0" y="403"/>
                  </a:cxn>
                  <a:cxn ang="0">
                    <a:pos x="576" y="115"/>
                  </a:cxn>
                  <a:cxn ang="0">
                    <a:pos x="576" y="0"/>
                  </a:cxn>
                </a:cxnLst>
                <a:rect l="0" t="0" r="r" b="b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0" name="Freeform 61"/>
              <p:cNvSpPr>
                <a:spLocks/>
              </p:cNvSpPr>
              <p:nvPr/>
            </p:nvSpPr>
            <p:spPr bwMode="auto">
              <a:xfrm flipV="1">
                <a:off x="2880" y="547"/>
                <a:ext cx="576" cy="518"/>
              </a:xfrm>
              <a:custGeom>
                <a:avLst/>
                <a:gdLst/>
                <a:ahLst/>
                <a:cxnLst>
                  <a:cxn ang="0">
                    <a:pos x="0" y="499"/>
                  </a:cxn>
                  <a:cxn ang="0">
                    <a:pos x="0" y="457"/>
                  </a:cxn>
                  <a:cxn ang="0">
                    <a:pos x="0" y="403"/>
                  </a:cxn>
                  <a:cxn ang="0">
                    <a:pos x="576" y="115"/>
                  </a:cxn>
                  <a:cxn ang="0">
                    <a:pos x="576" y="0"/>
                  </a:cxn>
                </a:cxnLst>
                <a:rect l="0" t="0" r="r" b="b"/>
                <a:pathLst>
                  <a:path w="576" h="499">
                    <a:moveTo>
                      <a:pt x="0" y="499"/>
                    </a:moveTo>
                    <a:cubicBezTo>
                      <a:pt x="0" y="485"/>
                      <a:pt x="0" y="471"/>
                      <a:pt x="0" y="457"/>
                    </a:cubicBezTo>
                    <a:lnTo>
                      <a:pt x="0" y="403"/>
                    </a:lnTo>
                    <a:lnTo>
                      <a:pt x="576" y="115"/>
                    </a:lnTo>
                    <a:lnTo>
                      <a:pt x="576" y="0"/>
                    </a:lnTo>
                  </a:path>
                </a:pathLst>
              </a:custGeom>
              <a:noFill/>
              <a:ln w="1905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1" name="Text Box 62"/>
              <p:cNvSpPr txBox="1">
                <a:spLocks noChangeArrowheads="1"/>
              </p:cNvSpPr>
              <p:nvPr/>
            </p:nvSpPr>
            <p:spPr bwMode="auto">
              <a:xfrm>
                <a:off x="2745" y="293"/>
                <a:ext cx="202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/>
                  <a:t>SB</a:t>
                </a:r>
              </a:p>
            </p:txBody>
          </p:sp>
          <p:sp>
            <p:nvSpPr>
              <p:cNvPr id="142" name="Text Box 63"/>
              <p:cNvSpPr txBox="1">
                <a:spLocks noChangeArrowheads="1"/>
              </p:cNvSpPr>
              <p:nvPr/>
            </p:nvSpPr>
            <p:spPr bwMode="auto">
              <a:xfrm>
                <a:off x="2744" y="1065"/>
                <a:ext cx="205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/>
                  <a:t>RB</a:t>
                </a:r>
              </a:p>
            </p:txBody>
          </p:sp>
          <p:sp>
            <p:nvSpPr>
              <p:cNvPr id="143" name="Text Box 64"/>
              <p:cNvSpPr txBox="1">
                <a:spLocks noChangeArrowheads="1"/>
              </p:cNvSpPr>
              <p:nvPr/>
            </p:nvSpPr>
            <p:spPr bwMode="auto">
              <a:xfrm>
                <a:off x="3422" y="426"/>
                <a:ext cx="166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/>
                  <a:t>Q</a:t>
                </a:r>
              </a:p>
            </p:txBody>
          </p:sp>
          <p:sp>
            <p:nvSpPr>
              <p:cNvPr id="144" name="Text Box 65"/>
              <p:cNvSpPr txBox="1">
                <a:spLocks noChangeArrowheads="1"/>
              </p:cNvSpPr>
              <p:nvPr/>
            </p:nvSpPr>
            <p:spPr bwMode="auto">
              <a:xfrm>
                <a:off x="3420" y="950"/>
                <a:ext cx="209" cy="135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/>
                  <a:t>QB</a:t>
                </a:r>
              </a:p>
            </p:txBody>
          </p:sp>
          <p:grpSp>
            <p:nvGrpSpPr>
              <p:cNvPr id="25" name="Group 66"/>
              <p:cNvGrpSpPr>
                <a:grpSpLocks/>
              </p:cNvGrpSpPr>
              <p:nvPr/>
            </p:nvGrpSpPr>
            <p:grpSpPr bwMode="auto">
              <a:xfrm>
                <a:off x="2880" y="259"/>
                <a:ext cx="576" cy="346"/>
                <a:chOff x="1037" y="2966"/>
                <a:chExt cx="576" cy="346"/>
              </a:xfrm>
            </p:grpSpPr>
            <p:grpSp>
              <p:nvGrpSpPr>
                <p:cNvPr id="26" name="Group 67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55" name="AutoShape 68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6" name="Line 69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7" name="Line 70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8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4" name="Oval 72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7" name="Group 73"/>
              <p:cNvGrpSpPr>
                <a:grpSpLocks/>
              </p:cNvGrpSpPr>
              <p:nvPr/>
            </p:nvGrpSpPr>
            <p:grpSpPr bwMode="auto">
              <a:xfrm>
                <a:off x="2880" y="892"/>
                <a:ext cx="576" cy="346"/>
                <a:chOff x="1037" y="2966"/>
                <a:chExt cx="576" cy="346"/>
              </a:xfrm>
            </p:grpSpPr>
            <p:grpSp>
              <p:nvGrpSpPr>
                <p:cNvPr id="224" name="Group 74"/>
                <p:cNvGrpSpPr>
                  <a:grpSpLocks/>
                </p:cNvGrpSpPr>
                <p:nvPr/>
              </p:nvGrpSpPr>
              <p:grpSpPr bwMode="auto">
                <a:xfrm>
                  <a:off x="1037" y="2966"/>
                  <a:ext cx="576" cy="346"/>
                  <a:chOff x="2304" y="3542"/>
                  <a:chExt cx="576" cy="346"/>
                </a:xfrm>
              </p:grpSpPr>
              <p:sp>
                <p:nvSpPr>
                  <p:cNvPr id="149" name="AutoShape 75"/>
                  <p:cNvSpPr>
                    <a:spLocks noChangeArrowheads="1"/>
                  </p:cNvSpPr>
                  <p:nvPr/>
                </p:nvSpPr>
                <p:spPr bwMode="auto">
                  <a:xfrm>
                    <a:off x="2419" y="3542"/>
                    <a:ext cx="346" cy="346"/>
                  </a:xfrm>
                  <a:prstGeom prst="flowChartDelay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0" name="Line 76"/>
                  <p:cNvSpPr>
                    <a:spLocks noChangeShapeType="1"/>
                  </p:cNvSpPr>
                  <p:nvPr/>
                </p:nvSpPr>
                <p:spPr bwMode="auto">
                  <a:xfrm>
                    <a:off x="2765" y="3715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1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60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52" name="Line 78"/>
                  <p:cNvSpPr>
                    <a:spLocks noChangeShapeType="1"/>
                  </p:cNvSpPr>
                  <p:nvPr/>
                </p:nvSpPr>
                <p:spPr bwMode="auto">
                  <a:xfrm>
                    <a:off x="2304" y="3830"/>
                    <a:ext cx="11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</p:spPr>
                <p:txBody>
                  <a:bodyPr>
                    <a:prstTxWarp prst="textNoShape">
                      <a:avLst/>
                    </a:prstTxWarp>
                  </a:bodyPr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8" name="Oval 79"/>
                <p:cNvSpPr>
                  <a:spLocks noChangeArrowheads="1"/>
                </p:cNvSpPr>
                <p:nvPr/>
              </p:nvSpPr>
              <p:spPr bwMode="auto">
                <a:xfrm>
                  <a:off x="1504" y="3109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132" name="Freeform 324"/>
            <p:cNvSpPr>
              <a:spLocks/>
            </p:cNvSpPr>
            <p:nvPr/>
          </p:nvSpPr>
          <p:spPr bwMode="auto">
            <a:xfrm>
              <a:off x="922" y="893"/>
              <a:ext cx="806" cy="86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864"/>
                </a:cxn>
                <a:cxn ang="0">
                  <a:pos x="806" y="749"/>
                </a:cxn>
                <a:cxn ang="0">
                  <a:pos x="806" y="115"/>
                </a:cxn>
                <a:cxn ang="0">
                  <a:pos x="0" y="0"/>
                </a:cxn>
              </a:cxnLst>
              <a:rect l="0" t="0" r="r" b="b"/>
              <a:pathLst>
                <a:path w="806" h="864">
                  <a:moveTo>
                    <a:pt x="0" y="0"/>
                  </a:moveTo>
                  <a:lnTo>
                    <a:pt x="0" y="864"/>
                  </a:lnTo>
                  <a:lnTo>
                    <a:pt x="806" y="749"/>
                  </a:lnTo>
                  <a:lnTo>
                    <a:pt x="80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31" name="Group 826"/>
          <p:cNvGrpSpPr>
            <a:grpSpLocks/>
          </p:cNvGrpSpPr>
          <p:nvPr/>
        </p:nvGrpSpPr>
        <p:grpSpPr bwMode="auto">
          <a:xfrm>
            <a:off x="4953000" y="5137468"/>
            <a:ext cx="914400" cy="549275"/>
            <a:chOff x="2650" y="3427"/>
            <a:chExt cx="576" cy="346"/>
          </a:xfrm>
        </p:grpSpPr>
        <p:grpSp>
          <p:nvGrpSpPr>
            <p:cNvPr id="238" name="Group 162"/>
            <p:cNvGrpSpPr>
              <a:grpSpLocks/>
            </p:cNvGrpSpPr>
            <p:nvPr/>
          </p:nvGrpSpPr>
          <p:grpSpPr bwMode="auto">
            <a:xfrm>
              <a:off x="2650" y="3427"/>
              <a:ext cx="576" cy="346"/>
              <a:chOff x="1037" y="2966"/>
              <a:chExt cx="576" cy="346"/>
            </a:xfrm>
          </p:grpSpPr>
          <p:grpSp>
            <p:nvGrpSpPr>
              <p:cNvPr id="245" name="Group 156"/>
              <p:cNvGrpSpPr>
                <a:grpSpLocks/>
              </p:cNvGrpSpPr>
              <p:nvPr/>
            </p:nvGrpSpPr>
            <p:grpSpPr bwMode="auto">
              <a:xfrm>
                <a:off x="1037" y="2966"/>
                <a:ext cx="576" cy="346"/>
                <a:chOff x="2304" y="3542"/>
                <a:chExt cx="576" cy="346"/>
              </a:xfrm>
            </p:grpSpPr>
            <p:sp>
              <p:nvSpPr>
                <p:cNvPr id="164" name="AutoShape 157"/>
                <p:cNvSpPr>
                  <a:spLocks noChangeArrowheads="1"/>
                </p:cNvSpPr>
                <p:nvPr/>
              </p:nvSpPr>
              <p:spPr bwMode="auto">
                <a:xfrm>
                  <a:off x="2419" y="3542"/>
                  <a:ext cx="346" cy="346"/>
                </a:xfrm>
                <a:prstGeom prst="flowChartDelay">
                  <a:avLst/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5" name="Line 158"/>
                <p:cNvSpPr>
                  <a:spLocks noChangeShapeType="1"/>
                </p:cNvSpPr>
                <p:nvPr/>
              </p:nvSpPr>
              <p:spPr bwMode="auto">
                <a:xfrm>
                  <a:off x="2765" y="3715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Line 159"/>
                <p:cNvSpPr>
                  <a:spLocks noChangeShapeType="1"/>
                </p:cNvSpPr>
                <p:nvPr/>
              </p:nvSpPr>
              <p:spPr bwMode="auto">
                <a:xfrm>
                  <a:off x="2304" y="360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167" name="Line 160"/>
                <p:cNvSpPr>
                  <a:spLocks noChangeShapeType="1"/>
                </p:cNvSpPr>
                <p:nvPr/>
              </p:nvSpPr>
              <p:spPr bwMode="auto">
                <a:xfrm>
                  <a:off x="2304" y="3830"/>
                  <a:ext cx="115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63" name="Oval 161"/>
              <p:cNvSpPr>
                <a:spLocks noChangeArrowheads="1"/>
              </p:cNvSpPr>
              <p:nvPr/>
            </p:nvSpPr>
            <p:spPr bwMode="auto">
              <a:xfrm>
                <a:off x="1504" y="3109"/>
                <a:ext cx="58" cy="58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61" name="Freeform 825"/>
            <p:cNvSpPr>
              <a:spLocks/>
            </p:cNvSpPr>
            <p:nvPr/>
          </p:nvSpPr>
          <p:spPr bwMode="auto">
            <a:xfrm>
              <a:off x="2650" y="3485"/>
              <a:ext cx="576" cy="23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30"/>
                </a:cxn>
                <a:cxn ang="0">
                  <a:pos x="576" y="115"/>
                </a:cxn>
                <a:cxn ang="0">
                  <a:pos x="0" y="0"/>
                </a:cxn>
              </a:cxnLst>
              <a:rect l="0" t="0" r="r" b="b"/>
              <a:pathLst>
                <a:path w="576" h="230">
                  <a:moveTo>
                    <a:pt x="0" y="0"/>
                  </a:moveTo>
                  <a:lnTo>
                    <a:pt x="0" y="230"/>
                  </a:lnTo>
                  <a:lnTo>
                    <a:pt x="576" y="11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8" name="Freeform 12"/>
          <p:cNvSpPr>
            <a:spLocks/>
          </p:cNvSpPr>
          <p:nvPr/>
        </p:nvSpPr>
        <p:spPr bwMode="auto">
          <a:xfrm flipH="1">
            <a:off x="3254614" y="3659188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3337444" y="4406901"/>
            <a:ext cx="613243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1" name="Freeform 12"/>
          <p:cNvSpPr>
            <a:spLocks/>
          </p:cNvSpPr>
          <p:nvPr/>
        </p:nvSpPr>
        <p:spPr bwMode="auto">
          <a:xfrm flipH="1">
            <a:off x="3681334" y="3582988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2" name="Straight Connector 171"/>
          <p:cNvCxnSpPr/>
          <p:nvPr/>
        </p:nvCxnSpPr>
        <p:spPr>
          <a:xfrm rot="5400000" flipH="1" flipV="1">
            <a:off x="3013669" y="5024044"/>
            <a:ext cx="150891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/>
          <p:cNvCxnSpPr/>
          <p:nvPr/>
        </p:nvCxnSpPr>
        <p:spPr>
          <a:xfrm>
            <a:off x="3310131" y="5397343"/>
            <a:ext cx="434227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0" name="Group 316"/>
          <p:cNvGrpSpPr>
            <a:grpSpLocks/>
          </p:cNvGrpSpPr>
          <p:nvPr/>
        </p:nvGrpSpPr>
        <p:grpSpPr bwMode="auto">
          <a:xfrm rot="10800000">
            <a:off x="2439388" y="5171614"/>
            <a:ext cx="896189" cy="274638"/>
            <a:chOff x="570" y="2011"/>
            <a:chExt cx="582" cy="173"/>
          </a:xfrm>
        </p:grpSpPr>
        <p:sp>
          <p:nvSpPr>
            <p:cNvPr id="181" name="Line 314"/>
            <p:cNvSpPr>
              <a:spLocks noChangeShapeType="1"/>
            </p:cNvSpPr>
            <p:nvPr/>
          </p:nvSpPr>
          <p:spPr bwMode="auto">
            <a:xfrm flipH="1">
              <a:off x="979" y="2102"/>
              <a:ext cx="17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51" name="Group 195"/>
            <p:cNvGrpSpPr>
              <a:grpSpLocks/>
            </p:cNvGrpSpPr>
            <p:nvPr/>
          </p:nvGrpSpPr>
          <p:grpSpPr bwMode="auto">
            <a:xfrm>
              <a:off x="570" y="2011"/>
              <a:ext cx="173" cy="58"/>
              <a:chOff x="427" y="1066"/>
              <a:chExt cx="173" cy="58"/>
            </a:xfrm>
          </p:grpSpPr>
          <p:sp>
            <p:nvSpPr>
              <p:cNvPr id="190" name="Oval 196"/>
              <p:cNvSpPr>
                <a:spLocks noChangeArrowheads="1"/>
              </p:cNvSpPr>
              <p:nvPr/>
            </p:nvSpPr>
            <p:spPr bwMode="auto">
              <a:xfrm>
                <a:off x="542" y="1066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Line 197"/>
              <p:cNvSpPr>
                <a:spLocks noChangeShapeType="1"/>
              </p:cNvSpPr>
              <p:nvPr/>
            </p:nvSpPr>
            <p:spPr bwMode="auto">
              <a:xfrm flipH="1">
                <a:off x="427" y="1097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3" name="Line 198"/>
            <p:cNvSpPr>
              <a:spLocks noChangeShapeType="1"/>
            </p:cNvSpPr>
            <p:nvPr/>
          </p:nvSpPr>
          <p:spPr bwMode="auto">
            <a:xfrm flipH="1" flipV="1">
              <a:off x="716" y="2102"/>
              <a:ext cx="25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4" name="Oval 199"/>
            <p:cNvSpPr>
              <a:spLocks noChangeArrowheads="1"/>
            </p:cNvSpPr>
            <p:nvPr/>
          </p:nvSpPr>
          <p:spPr bwMode="auto">
            <a:xfrm>
              <a:off x="946" y="2071"/>
              <a:ext cx="58" cy="58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52" name="Group 200"/>
            <p:cNvGrpSpPr>
              <a:grpSpLocks/>
            </p:cNvGrpSpPr>
            <p:nvPr/>
          </p:nvGrpSpPr>
          <p:grpSpPr bwMode="auto">
            <a:xfrm>
              <a:off x="570" y="2126"/>
              <a:ext cx="173" cy="58"/>
              <a:chOff x="430" y="1223"/>
              <a:chExt cx="173" cy="58"/>
            </a:xfrm>
          </p:grpSpPr>
          <p:sp>
            <p:nvSpPr>
              <p:cNvPr id="188" name="Oval 201"/>
              <p:cNvSpPr>
                <a:spLocks noChangeArrowheads="1"/>
              </p:cNvSpPr>
              <p:nvPr/>
            </p:nvSpPr>
            <p:spPr bwMode="auto">
              <a:xfrm>
                <a:off x="545" y="1223"/>
                <a:ext cx="58" cy="5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Line 202"/>
              <p:cNvSpPr>
                <a:spLocks noChangeShapeType="1"/>
              </p:cNvSpPr>
              <p:nvPr/>
            </p:nvSpPr>
            <p:spPr bwMode="auto">
              <a:xfrm flipH="1">
                <a:off x="430" y="1254"/>
                <a:ext cx="11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cxnSp>
        <p:nvCxnSpPr>
          <p:cNvPr id="193" name="Straight Connector 192"/>
          <p:cNvCxnSpPr/>
          <p:nvPr/>
        </p:nvCxnSpPr>
        <p:spPr>
          <a:xfrm rot="5400000" flipH="1" flipV="1">
            <a:off x="2899948" y="4775855"/>
            <a:ext cx="868364" cy="66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3" name="Group 222"/>
          <p:cNvGrpSpPr>
            <a:grpSpLocks/>
          </p:cNvGrpSpPr>
          <p:nvPr/>
        </p:nvGrpSpPr>
        <p:grpSpPr bwMode="auto">
          <a:xfrm>
            <a:off x="2276354" y="5306249"/>
            <a:ext cx="304800" cy="377952"/>
            <a:chOff x="4272" y="3064"/>
            <a:chExt cx="192" cy="248"/>
          </a:xfrm>
        </p:grpSpPr>
        <p:sp>
          <p:nvSpPr>
            <p:cNvPr id="196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7" name="Line 100"/>
            <p:cNvSpPr>
              <a:spLocks noChangeAspect="1" noChangeShapeType="1"/>
            </p:cNvSpPr>
            <p:nvPr/>
          </p:nvSpPr>
          <p:spPr bwMode="auto">
            <a:xfrm>
              <a:off x="4376" y="306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8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9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0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1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02" name="Straight Connector 201"/>
          <p:cNvCxnSpPr>
            <a:endCxn id="171" idx="6"/>
          </p:cNvCxnSpPr>
          <p:nvPr/>
        </p:nvCxnSpPr>
        <p:spPr>
          <a:xfrm>
            <a:off x="3330814" y="3581400"/>
            <a:ext cx="457200" cy="22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5" name="Group 13"/>
          <p:cNvGrpSpPr>
            <a:grpSpLocks noChangeAspect="1"/>
          </p:cNvGrpSpPr>
          <p:nvPr/>
        </p:nvGrpSpPr>
        <p:grpSpPr bwMode="auto">
          <a:xfrm>
            <a:off x="3470313" y="3289298"/>
            <a:ext cx="927924" cy="151369"/>
            <a:chOff x="359" y="2064"/>
            <a:chExt cx="1177" cy="192"/>
          </a:xfrm>
        </p:grpSpPr>
        <p:sp>
          <p:nvSpPr>
            <p:cNvPr id="204" name="Oval 14"/>
            <p:cNvSpPr>
              <a:spLocks noChangeAspect="1" noChangeArrowheads="1"/>
            </p:cNvSpPr>
            <p:nvPr/>
          </p:nvSpPr>
          <p:spPr bwMode="auto">
            <a:xfrm>
              <a:off x="359" y="2112"/>
              <a:ext cx="96" cy="96"/>
            </a:xfrm>
            <a:prstGeom prst="ellipse">
              <a:avLst/>
            </a:prstGeom>
            <a:solidFill>
              <a:schemeClr val="tx1"/>
            </a:solidFill>
            <a:ln w="63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Rectangle 15"/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08" name="Straight Connector 207"/>
          <p:cNvCxnSpPr/>
          <p:nvPr/>
        </p:nvCxnSpPr>
        <p:spPr>
          <a:xfrm rot="16200000" flipH="1">
            <a:off x="3266189" y="3664228"/>
            <a:ext cx="164070" cy="159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rot="16200000" flipH="1">
            <a:off x="3391299" y="3468290"/>
            <a:ext cx="228599" cy="79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4830726" y="5030788"/>
            <a:ext cx="27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1</a:t>
            </a:r>
            <a:r>
              <a:rPr lang="en-US" dirty="0"/>
              <a:t> </a:t>
            </a:r>
          </a:p>
        </p:txBody>
      </p:sp>
      <p:grpSp>
        <p:nvGrpSpPr>
          <p:cNvPr id="36" name="Group 38"/>
          <p:cNvGrpSpPr>
            <a:grpSpLocks/>
          </p:cNvGrpSpPr>
          <p:nvPr/>
        </p:nvGrpSpPr>
        <p:grpSpPr bwMode="auto">
          <a:xfrm>
            <a:off x="913606" y="4014217"/>
            <a:ext cx="1219994" cy="898075"/>
            <a:chOff x="768" y="240"/>
            <a:chExt cx="1056" cy="864"/>
          </a:xfrm>
        </p:grpSpPr>
        <p:grpSp>
          <p:nvGrpSpPr>
            <p:cNvPr id="37" name="Group 39"/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178" name="Line 40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Line 41"/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Line 42"/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43"/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>
                  <a:gd name="T0" fmla="*/ 672 w 432"/>
                  <a:gd name="T1" fmla="*/ 432 h 768"/>
                  <a:gd name="T2" fmla="*/ 0 w 432"/>
                  <a:gd name="T3" fmla="*/ 864 h 768"/>
                  <a:gd name="T4" fmla="*/ 0 w 432"/>
                  <a:gd name="T5" fmla="*/ 0 h 768"/>
                  <a:gd name="T6" fmla="*/ 672 w 432"/>
                  <a:gd name="T7" fmla="*/ 432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768"/>
                  <a:gd name="T14" fmla="*/ 432 w 432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75" name="Line 44"/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6" name="Line 45"/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7" name="Line 46"/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06" name="Straight Connector 205"/>
          <p:cNvCxnSpPr/>
          <p:nvPr/>
        </p:nvCxnSpPr>
        <p:spPr>
          <a:xfrm rot="5400000" flipH="1" flipV="1">
            <a:off x="174134" y="3940667"/>
            <a:ext cx="566928" cy="79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rot="16200000" flipV="1">
            <a:off x="1674815" y="4038598"/>
            <a:ext cx="761999" cy="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Freeform 12"/>
          <p:cNvSpPr>
            <a:spLocks/>
          </p:cNvSpPr>
          <p:nvPr/>
        </p:nvSpPr>
        <p:spPr bwMode="auto">
          <a:xfrm flipH="1">
            <a:off x="807720" y="5059681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8" name="Freeform 12"/>
          <p:cNvSpPr>
            <a:spLocks/>
          </p:cNvSpPr>
          <p:nvPr/>
        </p:nvSpPr>
        <p:spPr bwMode="auto">
          <a:xfrm rot="16200000" flipH="1">
            <a:off x="1170432" y="466344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" name="Group 210"/>
          <p:cNvGrpSpPr>
            <a:grpSpLocks/>
          </p:cNvGrpSpPr>
          <p:nvPr/>
        </p:nvGrpSpPr>
        <p:grpSpPr bwMode="auto">
          <a:xfrm>
            <a:off x="366702" y="4214386"/>
            <a:ext cx="201958" cy="592136"/>
            <a:chOff x="3216" y="1728"/>
            <a:chExt cx="192" cy="480"/>
          </a:xfrm>
        </p:grpSpPr>
        <p:sp>
          <p:nvSpPr>
            <p:cNvPr id="220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1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2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3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9" name="Group 222"/>
          <p:cNvGrpSpPr>
            <a:grpSpLocks/>
          </p:cNvGrpSpPr>
          <p:nvPr/>
        </p:nvGrpSpPr>
        <p:grpSpPr bwMode="auto">
          <a:xfrm>
            <a:off x="313436" y="4790320"/>
            <a:ext cx="304800" cy="381000"/>
            <a:chOff x="4272" y="3072"/>
            <a:chExt cx="192" cy="240"/>
          </a:xfrm>
        </p:grpSpPr>
        <p:sp>
          <p:nvSpPr>
            <p:cNvPr id="225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8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9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33" name="Straight Connector 232"/>
          <p:cNvCxnSpPr/>
          <p:nvPr/>
        </p:nvCxnSpPr>
        <p:spPr>
          <a:xfrm>
            <a:off x="457996" y="4213976"/>
            <a:ext cx="685004" cy="750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>
            <a:off x="1065813" y="3675888"/>
            <a:ext cx="100584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/>
          <p:cNvCxnSpPr/>
          <p:nvPr/>
        </p:nvCxnSpPr>
        <p:spPr>
          <a:xfrm rot="5400000" flipH="1" flipV="1">
            <a:off x="693278" y="4915554"/>
            <a:ext cx="423162" cy="1749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/>
          <p:cNvCxnSpPr/>
          <p:nvPr/>
        </p:nvCxnSpPr>
        <p:spPr>
          <a:xfrm flipV="1">
            <a:off x="1599213" y="5019992"/>
            <a:ext cx="458187" cy="92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/>
          <p:cNvCxnSpPr/>
          <p:nvPr/>
        </p:nvCxnSpPr>
        <p:spPr>
          <a:xfrm rot="5400000" flipH="1" flipV="1">
            <a:off x="1743392" y="4732020"/>
            <a:ext cx="626428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" name="Group 222"/>
          <p:cNvGrpSpPr>
            <a:grpSpLocks/>
          </p:cNvGrpSpPr>
          <p:nvPr/>
        </p:nvGrpSpPr>
        <p:grpSpPr bwMode="auto">
          <a:xfrm>
            <a:off x="745132" y="5698172"/>
            <a:ext cx="304800" cy="381000"/>
            <a:chOff x="4272" y="3072"/>
            <a:chExt cx="192" cy="240"/>
          </a:xfrm>
        </p:grpSpPr>
        <p:sp>
          <p:nvSpPr>
            <p:cNvPr id="239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46" name="TextBox 245"/>
          <p:cNvSpPr txBox="1"/>
          <p:nvPr/>
        </p:nvSpPr>
        <p:spPr>
          <a:xfrm>
            <a:off x="671282" y="3761601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baseline="-25000" dirty="0"/>
              <a:t>1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462142" y="4371201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100pF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1136834" y="5181600"/>
            <a:ext cx="4219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15K</a:t>
            </a:r>
          </a:p>
        </p:txBody>
      </p:sp>
      <p:sp>
        <p:nvSpPr>
          <p:cNvPr id="249" name="Freeform 12"/>
          <p:cNvSpPr>
            <a:spLocks/>
          </p:cNvSpPr>
          <p:nvPr/>
        </p:nvSpPr>
        <p:spPr bwMode="auto">
          <a:xfrm rot="16200000" flipH="1">
            <a:off x="731520" y="330708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54" name="Straight Connector 253"/>
          <p:cNvCxnSpPr/>
          <p:nvPr/>
        </p:nvCxnSpPr>
        <p:spPr>
          <a:xfrm rot="16200000" flipH="1">
            <a:off x="2175092" y="4199945"/>
            <a:ext cx="1" cy="5266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9" name="TextBox 208"/>
          <p:cNvSpPr txBox="1"/>
          <p:nvPr/>
        </p:nvSpPr>
        <p:spPr>
          <a:xfrm>
            <a:off x="2895624" y="3811588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10K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3810000" y="3799920"/>
            <a:ext cx="457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10K </a:t>
            </a:r>
          </a:p>
        </p:txBody>
      </p:sp>
      <p:sp>
        <p:nvSpPr>
          <p:cNvPr id="213" name="Freeform 12"/>
          <p:cNvSpPr>
            <a:spLocks/>
          </p:cNvSpPr>
          <p:nvPr/>
        </p:nvSpPr>
        <p:spPr bwMode="auto">
          <a:xfrm flipH="1">
            <a:off x="6553200" y="4418806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56" name="Straight Connector 255"/>
          <p:cNvCxnSpPr/>
          <p:nvPr/>
        </p:nvCxnSpPr>
        <p:spPr>
          <a:xfrm>
            <a:off x="6626352" y="4418806"/>
            <a:ext cx="128016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7" name="Group 451"/>
          <p:cNvGrpSpPr>
            <a:grpSpLocks/>
          </p:cNvGrpSpPr>
          <p:nvPr/>
        </p:nvGrpSpPr>
        <p:grpSpPr bwMode="auto">
          <a:xfrm>
            <a:off x="6723888" y="3961606"/>
            <a:ext cx="642938" cy="914400"/>
            <a:chOff x="3802" y="1123"/>
            <a:chExt cx="405" cy="576"/>
          </a:xfrm>
        </p:grpSpPr>
        <p:grpSp>
          <p:nvGrpSpPr>
            <p:cNvPr id="258" name="Group 372"/>
            <p:cNvGrpSpPr>
              <a:grpSpLocks/>
            </p:cNvGrpSpPr>
            <p:nvPr/>
          </p:nvGrpSpPr>
          <p:grpSpPr bwMode="auto">
            <a:xfrm>
              <a:off x="3803" y="1123"/>
              <a:ext cx="404" cy="576"/>
              <a:chOff x="691" y="1872"/>
              <a:chExt cx="404" cy="576"/>
            </a:xfrm>
          </p:grpSpPr>
          <p:sp>
            <p:nvSpPr>
              <p:cNvPr id="260" name="Oval 373"/>
              <p:cNvSpPr>
                <a:spLocks noChangeArrowheads="1"/>
              </p:cNvSpPr>
              <p:nvPr/>
            </p:nvSpPr>
            <p:spPr bwMode="auto">
              <a:xfrm>
                <a:off x="749" y="1987"/>
                <a:ext cx="346" cy="34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Line 374"/>
              <p:cNvSpPr>
                <a:spLocks noChangeShapeType="1"/>
              </p:cNvSpPr>
              <p:nvPr/>
            </p:nvSpPr>
            <p:spPr bwMode="auto">
              <a:xfrm>
                <a:off x="922" y="1872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Line 375"/>
              <p:cNvSpPr>
                <a:spLocks noChangeShapeType="1"/>
              </p:cNvSpPr>
              <p:nvPr/>
            </p:nvSpPr>
            <p:spPr bwMode="auto">
              <a:xfrm>
                <a:off x="922" y="2275"/>
                <a:ext cx="0" cy="1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Line 376"/>
              <p:cNvSpPr>
                <a:spLocks noChangeShapeType="1"/>
              </p:cNvSpPr>
              <p:nvPr/>
            </p:nvSpPr>
            <p:spPr bwMode="auto">
              <a:xfrm>
                <a:off x="864" y="2045"/>
                <a:ext cx="0" cy="23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Line 377"/>
              <p:cNvSpPr>
                <a:spLocks noChangeShapeType="1"/>
              </p:cNvSpPr>
              <p:nvPr/>
            </p:nvSpPr>
            <p:spPr bwMode="auto">
              <a:xfrm>
                <a:off x="864" y="2218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Line 378"/>
              <p:cNvSpPr>
                <a:spLocks noChangeShapeType="1"/>
              </p:cNvSpPr>
              <p:nvPr/>
            </p:nvSpPr>
            <p:spPr bwMode="auto">
              <a:xfrm flipH="1">
                <a:off x="864" y="2045"/>
                <a:ext cx="58" cy="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Line 379"/>
              <p:cNvSpPr>
                <a:spLocks noChangeShapeType="1"/>
              </p:cNvSpPr>
              <p:nvPr/>
            </p:nvSpPr>
            <p:spPr bwMode="auto">
              <a:xfrm flipH="1">
                <a:off x="691" y="2160"/>
                <a:ext cx="17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59" name="Freeform 450"/>
            <p:cNvSpPr>
              <a:spLocks/>
            </p:cNvSpPr>
            <p:nvPr/>
          </p:nvSpPr>
          <p:spPr bwMode="auto">
            <a:xfrm>
              <a:off x="3802" y="1123"/>
              <a:ext cx="230" cy="576"/>
            </a:xfrm>
            <a:custGeom>
              <a:avLst/>
              <a:gdLst/>
              <a:ahLst/>
              <a:cxnLst>
                <a:cxn ang="0">
                  <a:pos x="230" y="0"/>
                </a:cxn>
                <a:cxn ang="0">
                  <a:pos x="0" y="288"/>
                </a:cxn>
                <a:cxn ang="0">
                  <a:pos x="230" y="576"/>
                </a:cxn>
                <a:cxn ang="0">
                  <a:pos x="230" y="0"/>
                </a:cxn>
              </a:cxnLst>
              <a:rect l="0" t="0" r="r" b="b"/>
              <a:pathLst>
                <a:path w="230" h="576">
                  <a:moveTo>
                    <a:pt x="230" y="0"/>
                  </a:moveTo>
                  <a:lnTo>
                    <a:pt x="0" y="288"/>
                  </a:lnTo>
                  <a:lnTo>
                    <a:pt x="230" y="576"/>
                  </a:lnTo>
                  <a:lnTo>
                    <a:pt x="230" y="0"/>
                  </a:lnTo>
                  <a:close/>
                </a:path>
              </a:pathLst>
            </a:custGeom>
            <a:noFill/>
            <a:ln w="19050" cap="flat" cmpd="sng">
              <a:noFill/>
              <a:prstDash val="solid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67" name="Straight Connector 266"/>
          <p:cNvCxnSpPr/>
          <p:nvPr/>
        </p:nvCxnSpPr>
        <p:spPr>
          <a:xfrm>
            <a:off x="6096000" y="6096001"/>
            <a:ext cx="1978152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/>
          <p:nvPr/>
        </p:nvCxnSpPr>
        <p:spPr>
          <a:xfrm rot="5400000">
            <a:off x="8037116" y="4836715"/>
            <a:ext cx="381000" cy="39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/>
          <p:nvPr/>
        </p:nvCxnSpPr>
        <p:spPr>
          <a:xfrm rot="5400000">
            <a:off x="6766560" y="3032760"/>
            <a:ext cx="33528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TextBox 270"/>
          <p:cNvSpPr txBox="1"/>
          <p:nvPr/>
        </p:nvSpPr>
        <p:spPr>
          <a:xfrm>
            <a:off x="5966066" y="397406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sz="1200" dirty="0"/>
              <a:t>01 </a:t>
            </a:r>
          </a:p>
        </p:txBody>
      </p:sp>
      <p:grpSp>
        <p:nvGrpSpPr>
          <p:cNvPr id="272" name="Group 210"/>
          <p:cNvGrpSpPr>
            <a:grpSpLocks/>
          </p:cNvGrpSpPr>
          <p:nvPr/>
        </p:nvGrpSpPr>
        <p:grpSpPr bwMode="auto">
          <a:xfrm rot="16200000">
            <a:off x="6324600" y="4037807"/>
            <a:ext cx="304800" cy="762000"/>
            <a:chOff x="3216" y="1728"/>
            <a:chExt cx="192" cy="480"/>
          </a:xfrm>
        </p:grpSpPr>
        <p:sp>
          <p:nvSpPr>
            <p:cNvPr id="273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89" name="Freeform 12"/>
          <p:cNvSpPr>
            <a:spLocks/>
          </p:cNvSpPr>
          <p:nvPr/>
        </p:nvSpPr>
        <p:spPr bwMode="auto">
          <a:xfrm flipH="1">
            <a:off x="6553200" y="3687286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90" name="Straight Connector 289"/>
          <p:cNvCxnSpPr/>
          <p:nvPr/>
        </p:nvCxnSpPr>
        <p:spPr>
          <a:xfrm rot="5400000">
            <a:off x="5257403" y="5257403"/>
            <a:ext cx="1675606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3" name="Freeform 12"/>
          <p:cNvSpPr>
            <a:spLocks/>
          </p:cNvSpPr>
          <p:nvPr/>
        </p:nvSpPr>
        <p:spPr bwMode="auto">
          <a:xfrm flipH="1">
            <a:off x="7010400" y="4754086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94" name="Group 222"/>
          <p:cNvGrpSpPr>
            <a:grpSpLocks/>
          </p:cNvGrpSpPr>
          <p:nvPr/>
        </p:nvGrpSpPr>
        <p:grpSpPr bwMode="auto">
          <a:xfrm>
            <a:off x="6477000" y="5028406"/>
            <a:ext cx="304800" cy="381000"/>
            <a:chOff x="4272" y="3072"/>
            <a:chExt cx="192" cy="240"/>
          </a:xfrm>
        </p:grpSpPr>
        <p:sp>
          <p:nvSpPr>
            <p:cNvPr id="295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" name="Line 100"/>
            <p:cNvSpPr>
              <a:spLocks noChangeAspect="1" noChangeShapeType="1"/>
            </p:cNvSpPr>
            <p:nvPr/>
          </p:nvSpPr>
          <p:spPr bwMode="auto">
            <a:xfrm>
              <a:off x="4376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1" name="Group 222"/>
          <p:cNvGrpSpPr>
            <a:grpSpLocks/>
          </p:cNvGrpSpPr>
          <p:nvPr/>
        </p:nvGrpSpPr>
        <p:grpSpPr bwMode="auto">
          <a:xfrm>
            <a:off x="6934200" y="5409406"/>
            <a:ext cx="304800" cy="381000"/>
            <a:chOff x="4272" y="3072"/>
            <a:chExt cx="192" cy="240"/>
          </a:xfrm>
        </p:grpSpPr>
        <p:sp>
          <p:nvSpPr>
            <p:cNvPr id="302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3" name="Line 100"/>
            <p:cNvSpPr>
              <a:spLocks noChangeAspect="1" noChangeShapeType="1"/>
            </p:cNvSpPr>
            <p:nvPr/>
          </p:nvSpPr>
          <p:spPr bwMode="auto">
            <a:xfrm>
              <a:off x="4376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4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5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6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09" name="Straight Connector 308"/>
          <p:cNvCxnSpPr/>
          <p:nvPr/>
        </p:nvCxnSpPr>
        <p:spPr>
          <a:xfrm>
            <a:off x="6629400" y="3198812"/>
            <a:ext cx="609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0" name="Group 209"/>
          <p:cNvGrpSpPr>
            <a:grpSpLocks/>
          </p:cNvGrpSpPr>
          <p:nvPr/>
        </p:nvGrpSpPr>
        <p:grpSpPr bwMode="auto">
          <a:xfrm>
            <a:off x="7162800" y="3200400"/>
            <a:ext cx="152400" cy="762000"/>
            <a:chOff x="3935" y="1728"/>
            <a:chExt cx="96" cy="480"/>
          </a:xfrm>
        </p:grpSpPr>
        <p:sp>
          <p:nvSpPr>
            <p:cNvPr id="311" name="Arc 59"/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2" name="Arc 60"/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3" name="Arc 61"/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4" name="Arc 62"/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5" name="Line 63"/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6" name="Line 64"/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7" name="Arc 65"/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Arc 66"/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Arc 67"/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0" name="Arc 68"/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1" name="Arc 69"/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2" name="Arc 70"/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Arc 71"/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24" name="Straight Connector 323"/>
          <p:cNvCxnSpPr/>
          <p:nvPr/>
        </p:nvCxnSpPr>
        <p:spPr>
          <a:xfrm>
            <a:off x="7081793" y="3960812"/>
            <a:ext cx="1307396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/>
          <p:cNvCxnSpPr/>
          <p:nvPr/>
        </p:nvCxnSpPr>
        <p:spPr>
          <a:xfrm rot="5400000">
            <a:off x="6373368" y="3472656"/>
            <a:ext cx="550863" cy="635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29" name="Group 210"/>
          <p:cNvGrpSpPr>
            <a:grpSpLocks/>
          </p:cNvGrpSpPr>
          <p:nvPr/>
        </p:nvGrpSpPr>
        <p:grpSpPr bwMode="auto">
          <a:xfrm>
            <a:off x="7363968" y="4876800"/>
            <a:ext cx="201958" cy="592136"/>
            <a:chOff x="3216" y="1728"/>
            <a:chExt cx="192" cy="480"/>
          </a:xfrm>
        </p:grpSpPr>
        <p:sp>
          <p:nvSpPr>
            <p:cNvPr id="330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2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3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34" name="Group 222"/>
          <p:cNvGrpSpPr>
            <a:grpSpLocks/>
          </p:cNvGrpSpPr>
          <p:nvPr/>
        </p:nvGrpSpPr>
        <p:grpSpPr bwMode="auto">
          <a:xfrm>
            <a:off x="7315200" y="5410200"/>
            <a:ext cx="304800" cy="381000"/>
            <a:chOff x="4272" y="3072"/>
            <a:chExt cx="192" cy="240"/>
          </a:xfrm>
        </p:grpSpPr>
        <p:sp>
          <p:nvSpPr>
            <p:cNvPr id="335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6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7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8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0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41" name="Straight Connector 340"/>
          <p:cNvCxnSpPr/>
          <p:nvPr/>
        </p:nvCxnSpPr>
        <p:spPr>
          <a:xfrm>
            <a:off x="7081793" y="4876800"/>
            <a:ext cx="385807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3" name="Group 210"/>
          <p:cNvGrpSpPr>
            <a:grpSpLocks/>
          </p:cNvGrpSpPr>
          <p:nvPr/>
        </p:nvGrpSpPr>
        <p:grpSpPr bwMode="auto">
          <a:xfrm>
            <a:off x="7907242" y="3974314"/>
            <a:ext cx="201958" cy="592136"/>
            <a:chOff x="3216" y="1728"/>
            <a:chExt cx="192" cy="480"/>
          </a:xfrm>
        </p:grpSpPr>
        <p:sp>
          <p:nvSpPr>
            <p:cNvPr id="344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5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6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7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8" name="Group 210"/>
          <p:cNvGrpSpPr>
            <a:grpSpLocks/>
          </p:cNvGrpSpPr>
          <p:nvPr/>
        </p:nvGrpSpPr>
        <p:grpSpPr bwMode="auto">
          <a:xfrm>
            <a:off x="7914169" y="4450081"/>
            <a:ext cx="201958" cy="592136"/>
            <a:chOff x="3216" y="1728"/>
            <a:chExt cx="192" cy="480"/>
          </a:xfrm>
        </p:grpSpPr>
        <p:sp>
          <p:nvSpPr>
            <p:cNvPr id="349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0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1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2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53" name="Group 222"/>
          <p:cNvGrpSpPr>
            <a:grpSpLocks/>
          </p:cNvGrpSpPr>
          <p:nvPr/>
        </p:nvGrpSpPr>
        <p:grpSpPr bwMode="auto">
          <a:xfrm>
            <a:off x="7479175" y="4484225"/>
            <a:ext cx="304800" cy="381000"/>
            <a:chOff x="4272" y="3072"/>
            <a:chExt cx="192" cy="240"/>
          </a:xfrm>
        </p:grpSpPr>
        <p:sp>
          <p:nvSpPr>
            <p:cNvPr id="354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5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6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7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8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9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60" name="Straight Connector 359"/>
          <p:cNvCxnSpPr/>
          <p:nvPr/>
        </p:nvCxnSpPr>
        <p:spPr>
          <a:xfrm>
            <a:off x="7615193" y="4495800"/>
            <a:ext cx="385807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1" name="Group 209"/>
          <p:cNvGrpSpPr>
            <a:grpSpLocks/>
          </p:cNvGrpSpPr>
          <p:nvPr/>
        </p:nvGrpSpPr>
        <p:grpSpPr bwMode="auto">
          <a:xfrm>
            <a:off x="8153400" y="3962400"/>
            <a:ext cx="152400" cy="762000"/>
            <a:chOff x="3935" y="1728"/>
            <a:chExt cx="96" cy="480"/>
          </a:xfrm>
        </p:grpSpPr>
        <p:sp>
          <p:nvSpPr>
            <p:cNvPr id="362" name="Arc 59"/>
            <p:cNvSpPr>
              <a:spLocks noChangeAspect="1"/>
            </p:cNvSpPr>
            <p:nvPr/>
          </p:nvSpPr>
          <p:spPr bwMode="auto">
            <a:xfrm rot="5400000" flipV="1">
              <a:off x="3947" y="1895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Arc 60"/>
            <p:cNvSpPr>
              <a:spLocks noChangeAspect="1"/>
            </p:cNvSpPr>
            <p:nvPr/>
          </p:nvSpPr>
          <p:spPr bwMode="auto">
            <a:xfrm rot="5400000" flipV="1">
              <a:off x="3947" y="1943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Arc 61"/>
            <p:cNvSpPr>
              <a:spLocks noChangeAspect="1"/>
            </p:cNvSpPr>
            <p:nvPr/>
          </p:nvSpPr>
          <p:spPr bwMode="auto">
            <a:xfrm rot="5400000" flipV="1">
              <a:off x="3946" y="1991"/>
              <a:ext cx="25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Arc 62"/>
            <p:cNvSpPr>
              <a:spLocks noChangeAspect="1"/>
            </p:cNvSpPr>
            <p:nvPr/>
          </p:nvSpPr>
          <p:spPr bwMode="auto">
            <a:xfrm rot="5400000" flipV="1">
              <a:off x="3947" y="1847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Line 63"/>
            <p:cNvSpPr>
              <a:spLocks noChangeAspect="1" noChangeShapeType="1"/>
            </p:cNvSpPr>
            <p:nvPr/>
          </p:nvSpPr>
          <p:spPr bwMode="auto">
            <a:xfrm rot="5400000" flipH="1">
              <a:off x="3941" y="1770"/>
              <a:ext cx="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Line 64"/>
            <p:cNvSpPr>
              <a:spLocks noChangeAspect="1" noChangeShapeType="1"/>
            </p:cNvSpPr>
            <p:nvPr/>
          </p:nvSpPr>
          <p:spPr bwMode="auto">
            <a:xfrm rot="5400000" flipH="1">
              <a:off x="3940" y="2166"/>
              <a:ext cx="8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" name="Arc 65"/>
            <p:cNvSpPr>
              <a:spLocks noChangeAspect="1"/>
            </p:cNvSpPr>
            <p:nvPr/>
          </p:nvSpPr>
          <p:spPr bwMode="auto">
            <a:xfrm rot="5400000">
              <a:off x="3970" y="1870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9" name="Arc 66"/>
            <p:cNvSpPr>
              <a:spLocks noChangeAspect="1"/>
            </p:cNvSpPr>
            <p:nvPr/>
          </p:nvSpPr>
          <p:spPr bwMode="auto">
            <a:xfrm rot="5400000">
              <a:off x="3970" y="1918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0" name="Arc 67"/>
            <p:cNvSpPr>
              <a:spLocks noChangeAspect="1"/>
            </p:cNvSpPr>
            <p:nvPr/>
          </p:nvSpPr>
          <p:spPr bwMode="auto">
            <a:xfrm rot="5400000" flipV="1">
              <a:off x="3947" y="2039"/>
              <a:ext cx="24" cy="48"/>
            </a:xfrm>
            <a:custGeom>
              <a:avLst/>
              <a:gdLst>
                <a:gd name="T0" fmla="*/ 0 w 43180"/>
                <a:gd name="T1" fmla="*/ 0 h 21600"/>
                <a:gd name="T2" fmla="*/ 0 w 43180"/>
                <a:gd name="T3" fmla="*/ 0 h 21600"/>
                <a:gd name="T4" fmla="*/ 0 w 4318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80"/>
                <a:gd name="T10" fmla="*/ 0 h 21600"/>
                <a:gd name="T11" fmla="*/ 43180 w 431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80" h="21600" fill="none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</a:path>
                <a:path w="43180" h="21600" stroke="0" extrusionOk="0">
                  <a:moveTo>
                    <a:pt x="0" y="20662"/>
                  </a:moveTo>
                  <a:cubicBezTo>
                    <a:pt x="502" y="9108"/>
                    <a:pt x="10015" y="-1"/>
                    <a:pt x="21580" y="-1"/>
                  </a:cubicBezTo>
                  <a:cubicBezTo>
                    <a:pt x="33509" y="-1"/>
                    <a:pt x="43180" y="9670"/>
                    <a:pt x="43180" y="21600"/>
                  </a:cubicBezTo>
                  <a:lnTo>
                    <a:pt x="2158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2" name="Arc 68"/>
            <p:cNvSpPr>
              <a:spLocks noChangeAspect="1"/>
            </p:cNvSpPr>
            <p:nvPr/>
          </p:nvSpPr>
          <p:spPr bwMode="auto">
            <a:xfrm rot="5400000">
              <a:off x="3970" y="1966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3" name="Arc 69"/>
            <p:cNvSpPr>
              <a:spLocks noChangeAspect="1"/>
            </p:cNvSpPr>
            <p:nvPr/>
          </p:nvSpPr>
          <p:spPr bwMode="auto">
            <a:xfrm rot="5400000">
              <a:off x="3970" y="2014"/>
              <a:ext cx="72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4" name="Arc 70"/>
            <p:cNvSpPr>
              <a:spLocks noChangeAspect="1"/>
            </p:cNvSpPr>
            <p:nvPr/>
          </p:nvSpPr>
          <p:spPr bwMode="auto">
            <a:xfrm rot="5400000">
              <a:off x="3969" y="182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5" name="Arc 71"/>
            <p:cNvSpPr>
              <a:spLocks noChangeAspect="1"/>
            </p:cNvSpPr>
            <p:nvPr/>
          </p:nvSpPr>
          <p:spPr bwMode="auto">
            <a:xfrm rot="5400000">
              <a:off x="3969" y="2063"/>
              <a:ext cx="73" cy="50"/>
            </a:xfrm>
            <a:custGeom>
              <a:avLst/>
              <a:gdLst>
                <a:gd name="T0" fmla="*/ 0 w 43200"/>
                <a:gd name="T1" fmla="*/ 0 h 22481"/>
                <a:gd name="T2" fmla="*/ 0 w 43200"/>
                <a:gd name="T3" fmla="*/ 0 h 22481"/>
                <a:gd name="T4" fmla="*/ 0 w 43200"/>
                <a:gd name="T5" fmla="*/ 0 h 22481"/>
                <a:gd name="T6" fmla="*/ 0 60000 65536"/>
                <a:gd name="T7" fmla="*/ 0 60000 65536"/>
                <a:gd name="T8" fmla="*/ 0 60000 65536"/>
                <a:gd name="T9" fmla="*/ 0 w 43200"/>
                <a:gd name="T10" fmla="*/ 0 h 22481"/>
                <a:gd name="T11" fmla="*/ 43200 w 43200"/>
                <a:gd name="T12" fmla="*/ 22481 h 224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2481" fill="none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</a:path>
                <a:path w="43200" h="22481" stroke="0" extrusionOk="0">
                  <a:moveTo>
                    <a:pt x="17" y="22481"/>
                  </a:moveTo>
                  <a:cubicBezTo>
                    <a:pt x="5" y="22187"/>
                    <a:pt x="0" y="21893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199" y="9670"/>
                    <a:pt x="43199" y="21599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77" name="Group 210"/>
          <p:cNvGrpSpPr>
            <a:grpSpLocks/>
          </p:cNvGrpSpPr>
          <p:nvPr/>
        </p:nvGrpSpPr>
        <p:grpSpPr bwMode="auto">
          <a:xfrm rot="16200000">
            <a:off x="8305800" y="3581401"/>
            <a:ext cx="304800" cy="762000"/>
            <a:chOff x="3216" y="1728"/>
            <a:chExt cx="192" cy="480"/>
          </a:xfrm>
        </p:grpSpPr>
        <p:sp>
          <p:nvSpPr>
            <p:cNvPr id="378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0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1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83" name="Straight Connector 382"/>
          <p:cNvCxnSpPr/>
          <p:nvPr/>
        </p:nvCxnSpPr>
        <p:spPr>
          <a:xfrm rot="16200000" flipH="1">
            <a:off x="7545785" y="5561408"/>
            <a:ext cx="1064417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/>
          <p:nvPr/>
        </p:nvCxnSpPr>
        <p:spPr>
          <a:xfrm rot="5400000" flipH="1" flipV="1">
            <a:off x="8101386" y="4900987"/>
            <a:ext cx="1588" cy="2564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2" name="TextBox 401"/>
          <p:cNvSpPr txBox="1"/>
          <p:nvPr/>
        </p:nvSpPr>
        <p:spPr>
          <a:xfrm>
            <a:off x="6092818" y="3685401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6.2K</a:t>
            </a:r>
          </a:p>
        </p:txBody>
      </p:sp>
      <p:sp>
        <p:nvSpPr>
          <p:cNvPr id="403" name="TextBox 402"/>
          <p:cNvSpPr txBox="1"/>
          <p:nvPr/>
        </p:nvSpPr>
        <p:spPr>
          <a:xfrm>
            <a:off x="6092818" y="4659868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8.2K</a:t>
            </a:r>
          </a:p>
        </p:txBody>
      </p:sp>
      <p:sp>
        <p:nvSpPr>
          <p:cNvPr id="404" name="TextBox 403"/>
          <p:cNvSpPr txBox="1"/>
          <p:nvPr/>
        </p:nvSpPr>
        <p:spPr>
          <a:xfrm>
            <a:off x="7238999" y="4101644"/>
            <a:ext cx="6682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5000pF</a:t>
            </a:r>
          </a:p>
        </p:txBody>
      </p:sp>
      <p:sp>
        <p:nvSpPr>
          <p:cNvPr id="405" name="TextBox 404"/>
          <p:cNvSpPr txBox="1"/>
          <p:nvPr/>
        </p:nvSpPr>
        <p:spPr>
          <a:xfrm>
            <a:off x="8287332" y="34406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sz="1200" dirty="0"/>
              <a:t>01</a:t>
            </a:r>
          </a:p>
        </p:txBody>
      </p:sp>
      <p:sp>
        <p:nvSpPr>
          <p:cNvPr id="406" name="TextBox 405"/>
          <p:cNvSpPr txBox="1"/>
          <p:nvPr/>
        </p:nvSpPr>
        <p:spPr>
          <a:xfrm>
            <a:off x="7543800" y="4964668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</a:t>
            </a:r>
            <a:r>
              <a:rPr lang="en-US" sz="1200" dirty="0"/>
              <a:t>01</a:t>
            </a:r>
          </a:p>
        </p:txBody>
      </p:sp>
      <p:sp>
        <p:nvSpPr>
          <p:cNvPr id="407" name="TextBox 406"/>
          <p:cNvSpPr txBox="1"/>
          <p:nvPr/>
        </p:nvSpPr>
        <p:spPr>
          <a:xfrm>
            <a:off x="6666292" y="495300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820</a:t>
            </a:r>
          </a:p>
        </p:txBody>
      </p:sp>
      <p:sp>
        <p:nvSpPr>
          <p:cNvPr id="408" name="TextBox 407"/>
          <p:cNvSpPr txBox="1"/>
          <p:nvPr/>
        </p:nvSpPr>
        <p:spPr>
          <a:xfrm>
            <a:off x="7162800" y="6142514"/>
            <a:ext cx="1752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/>
              <a:t>= (2</a:t>
            </a:r>
            <a:r>
              <a:rPr lang="en-US" dirty="0">
                <a:latin typeface="Math1Mono"/>
              </a:rPr>
              <a:t>p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(LC)</a:t>
            </a:r>
            <a:r>
              <a:rPr lang="en-US" baseline="30000" dirty="0"/>
              <a:t>1/2</a:t>
            </a:r>
          </a:p>
        </p:txBody>
      </p:sp>
      <p:sp>
        <p:nvSpPr>
          <p:cNvPr id="325" name="TextBox 324"/>
          <p:cNvSpPr txBox="1"/>
          <p:nvPr/>
        </p:nvSpPr>
        <p:spPr>
          <a:xfrm>
            <a:off x="6101512" y="6183868"/>
            <a:ext cx="136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Oscillator</a:t>
            </a:r>
          </a:p>
        </p:txBody>
      </p:sp>
      <p:sp>
        <p:nvSpPr>
          <p:cNvPr id="440" name="TextBox 439"/>
          <p:cNvSpPr txBox="1"/>
          <p:nvPr/>
        </p:nvSpPr>
        <p:spPr>
          <a:xfrm>
            <a:off x="8398168" y="4161314"/>
            <a:ext cx="593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20 </a:t>
            </a:r>
            <a:r>
              <a:rPr lang="en-US" sz="1200" dirty="0" err="1">
                <a:latin typeface="Math1Mono"/>
              </a:rPr>
              <a:t>m</a:t>
            </a:r>
            <a:r>
              <a:rPr lang="en-US" sz="1200" dirty="0" err="1"/>
              <a:t>H</a:t>
            </a:r>
            <a:endParaRPr lang="en-US" sz="1200" dirty="0"/>
          </a:p>
          <a:p>
            <a:endParaRPr lang="en-US" sz="1600" dirty="0"/>
          </a:p>
          <a:p>
            <a:r>
              <a:rPr lang="en-US" sz="1200" dirty="0"/>
              <a:t>500pF</a:t>
            </a:r>
          </a:p>
        </p:txBody>
      </p:sp>
      <p:sp>
        <p:nvSpPr>
          <p:cNvPr id="432" name="TextBox 431"/>
          <p:cNvSpPr txBox="1"/>
          <p:nvPr/>
        </p:nvSpPr>
        <p:spPr>
          <a:xfrm>
            <a:off x="6025312" y="2209800"/>
            <a:ext cx="1366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Notch Filter</a:t>
            </a:r>
          </a:p>
        </p:txBody>
      </p:sp>
      <p:grpSp>
        <p:nvGrpSpPr>
          <p:cNvPr id="438" name="Group 210"/>
          <p:cNvGrpSpPr>
            <a:grpSpLocks/>
          </p:cNvGrpSpPr>
          <p:nvPr/>
        </p:nvGrpSpPr>
        <p:grpSpPr bwMode="auto">
          <a:xfrm>
            <a:off x="6427442" y="398464"/>
            <a:ext cx="201958" cy="592136"/>
            <a:chOff x="3216" y="1728"/>
            <a:chExt cx="192" cy="480"/>
          </a:xfrm>
        </p:grpSpPr>
        <p:sp>
          <p:nvSpPr>
            <p:cNvPr id="439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3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4" name="Group 210"/>
          <p:cNvGrpSpPr>
            <a:grpSpLocks/>
          </p:cNvGrpSpPr>
          <p:nvPr/>
        </p:nvGrpSpPr>
        <p:grpSpPr bwMode="auto">
          <a:xfrm rot="16200000">
            <a:off x="6019800" y="1255159"/>
            <a:ext cx="304800" cy="762000"/>
            <a:chOff x="3216" y="1728"/>
            <a:chExt cx="192" cy="480"/>
          </a:xfrm>
        </p:grpSpPr>
        <p:sp>
          <p:nvSpPr>
            <p:cNvPr id="465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7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8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4" name="Group 222"/>
          <p:cNvGrpSpPr>
            <a:grpSpLocks/>
          </p:cNvGrpSpPr>
          <p:nvPr/>
        </p:nvGrpSpPr>
        <p:grpSpPr bwMode="auto">
          <a:xfrm>
            <a:off x="5061099" y="1339701"/>
            <a:ext cx="304800" cy="381000"/>
            <a:chOff x="4272" y="3072"/>
            <a:chExt cx="192" cy="240"/>
          </a:xfrm>
        </p:grpSpPr>
        <p:sp>
          <p:nvSpPr>
            <p:cNvPr id="475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6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7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8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9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0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81" name="Group 13"/>
          <p:cNvGrpSpPr>
            <a:grpSpLocks noChangeAspect="1"/>
          </p:cNvGrpSpPr>
          <p:nvPr/>
        </p:nvGrpSpPr>
        <p:grpSpPr bwMode="auto">
          <a:xfrm>
            <a:off x="5140475" y="1301601"/>
            <a:ext cx="152400" cy="152400"/>
            <a:chOff x="1344" y="2064"/>
            <a:chExt cx="192" cy="192"/>
          </a:xfrm>
        </p:grpSpPr>
        <p:sp>
          <p:nvSpPr>
            <p:cNvPr id="482" name="Oval 14"/>
            <p:cNvSpPr>
              <a:spLocks noChangeAspect="1" noChangeArrowheads="1"/>
            </p:cNvSpPr>
            <p:nvPr/>
          </p:nvSpPr>
          <p:spPr bwMode="auto">
            <a:xfrm>
              <a:off x="1392" y="2112"/>
              <a:ext cx="96" cy="96"/>
            </a:xfrm>
            <a:prstGeom prst="ellipse">
              <a:avLst/>
            </a:prstGeom>
            <a:solidFill>
              <a:schemeClr val="tx1"/>
            </a:solidFill>
            <a:ln w="63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3" name="Rectangle 15"/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4" name="Freeform 12"/>
          <p:cNvSpPr>
            <a:spLocks/>
          </p:cNvSpPr>
          <p:nvPr/>
        </p:nvSpPr>
        <p:spPr bwMode="auto">
          <a:xfrm rot="16200000" flipH="1">
            <a:off x="5943600" y="3048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5" name="Freeform 12"/>
          <p:cNvSpPr>
            <a:spLocks/>
          </p:cNvSpPr>
          <p:nvPr/>
        </p:nvSpPr>
        <p:spPr bwMode="auto">
          <a:xfrm rot="16200000" flipH="1">
            <a:off x="7056120" y="3048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86" name="Straight Connector 485"/>
          <p:cNvCxnSpPr/>
          <p:nvPr/>
        </p:nvCxnSpPr>
        <p:spPr>
          <a:xfrm>
            <a:off x="6324599" y="393192"/>
            <a:ext cx="533401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7" name="Freeform 12"/>
          <p:cNvSpPr>
            <a:spLocks/>
          </p:cNvSpPr>
          <p:nvPr/>
        </p:nvSpPr>
        <p:spPr bwMode="auto">
          <a:xfrm flipH="1">
            <a:off x="6446520" y="91440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88" name="Group 210"/>
          <p:cNvGrpSpPr>
            <a:grpSpLocks/>
          </p:cNvGrpSpPr>
          <p:nvPr/>
        </p:nvGrpSpPr>
        <p:grpSpPr bwMode="auto">
          <a:xfrm rot="16200000">
            <a:off x="6705600" y="1255159"/>
            <a:ext cx="304800" cy="762000"/>
            <a:chOff x="3216" y="1728"/>
            <a:chExt cx="192" cy="480"/>
          </a:xfrm>
        </p:grpSpPr>
        <p:sp>
          <p:nvSpPr>
            <p:cNvPr id="489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0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1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2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93" name="Straight Connector 492"/>
          <p:cNvCxnSpPr/>
          <p:nvPr/>
        </p:nvCxnSpPr>
        <p:spPr>
          <a:xfrm flipH="1">
            <a:off x="5650992" y="381000"/>
            <a:ext cx="1588" cy="1257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/>
          <p:cNvCxnSpPr/>
          <p:nvPr/>
        </p:nvCxnSpPr>
        <p:spPr>
          <a:xfrm flipV="1">
            <a:off x="5181600" y="1036639"/>
            <a:ext cx="4572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/>
          <p:cNvCxnSpPr/>
          <p:nvPr/>
        </p:nvCxnSpPr>
        <p:spPr>
          <a:xfrm rot="5400000" flipH="1" flipV="1">
            <a:off x="5766220" y="1503724"/>
            <a:ext cx="1588" cy="2564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6" name="Oval 14"/>
          <p:cNvSpPr>
            <a:spLocks noChangeAspect="1" noChangeArrowheads="1"/>
          </p:cNvSpPr>
          <p:nvPr/>
        </p:nvSpPr>
        <p:spPr bwMode="auto">
          <a:xfrm>
            <a:off x="5181600" y="99060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97" name="Straight Connector 496"/>
          <p:cNvCxnSpPr/>
          <p:nvPr/>
        </p:nvCxnSpPr>
        <p:spPr>
          <a:xfrm rot="5400000" flipH="1" flipV="1">
            <a:off x="7366839" y="1465668"/>
            <a:ext cx="1588" cy="3291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/>
          <p:cNvCxnSpPr/>
          <p:nvPr/>
        </p:nvCxnSpPr>
        <p:spPr>
          <a:xfrm flipH="1">
            <a:off x="7511731" y="385619"/>
            <a:ext cx="1588" cy="12573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9" name="Group 222"/>
          <p:cNvGrpSpPr>
            <a:grpSpLocks/>
          </p:cNvGrpSpPr>
          <p:nvPr/>
        </p:nvGrpSpPr>
        <p:grpSpPr bwMode="auto">
          <a:xfrm>
            <a:off x="7924800" y="1257300"/>
            <a:ext cx="304800" cy="381000"/>
            <a:chOff x="4272" y="3072"/>
            <a:chExt cx="192" cy="240"/>
          </a:xfrm>
        </p:grpSpPr>
        <p:sp>
          <p:nvSpPr>
            <p:cNvPr id="500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1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2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3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4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5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06" name="Group 13"/>
          <p:cNvGrpSpPr>
            <a:grpSpLocks noChangeAspect="1"/>
          </p:cNvGrpSpPr>
          <p:nvPr/>
        </p:nvGrpSpPr>
        <p:grpSpPr bwMode="auto">
          <a:xfrm>
            <a:off x="8004176" y="1219200"/>
            <a:ext cx="152400" cy="152400"/>
            <a:chOff x="1344" y="2064"/>
            <a:chExt cx="192" cy="192"/>
          </a:xfrm>
        </p:grpSpPr>
        <p:sp>
          <p:nvSpPr>
            <p:cNvPr id="507" name="Oval 14"/>
            <p:cNvSpPr>
              <a:spLocks noChangeAspect="1" noChangeArrowheads="1"/>
            </p:cNvSpPr>
            <p:nvPr/>
          </p:nvSpPr>
          <p:spPr bwMode="auto">
            <a:xfrm>
              <a:off x="1392" y="2112"/>
              <a:ext cx="96" cy="96"/>
            </a:xfrm>
            <a:prstGeom prst="ellipse">
              <a:avLst/>
            </a:prstGeom>
            <a:solidFill>
              <a:schemeClr val="tx1"/>
            </a:solidFill>
            <a:ln w="63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8" name="Rectangle 15"/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09" name="Straight Connector 508"/>
          <p:cNvCxnSpPr/>
          <p:nvPr/>
        </p:nvCxnSpPr>
        <p:spPr>
          <a:xfrm flipV="1">
            <a:off x="7481222" y="1021881"/>
            <a:ext cx="5486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0" name="Oval 14"/>
          <p:cNvSpPr>
            <a:spLocks noChangeAspect="1" noChangeArrowheads="1"/>
          </p:cNvSpPr>
          <p:nvPr/>
        </p:nvSpPr>
        <p:spPr bwMode="auto">
          <a:xfrm>
            <a:off x="7985572" y="986643"/>
            <a:ext cx="88580" cy="88580"/>
          </a:xfrm>
          <a:prstGeom prst="ellipse">
            <a:avLst/>
          </a:prstGeom>
          <a:solidFill>
            <a:schemeClr val="tx1"/>
          </a:solidFill>
          <a:ln w="63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1" name="TextBox 510"/>
          <p:cNvSpPr txBox="1"/>
          <p:nvPr/>
        </p:nvSpPr>
        <p:spPr>
          <a:xfrm>
            <a:off x="6011694" y="1752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12" name="TextBox 511"/>
          <p:cNvSpPr txBox="1"/>
          <p:nvPr/>
        </p:nvSpPr>
        <p:spPr>
          <a:xfrm>
            <a:off x="6773694" y="17526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13" name="TextBox 512"/>
          <p:cNvSpPr txBox="1"/>
          <p:nvPr/>
        </p:nvSpPr>
        <p:spPr>
          <a:xfrm>
            <a:off x="6553200" y="609600"/>
            <a:ext cx="51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C/2</a:t>
            </a:r>
          </a:p>
        </p:txBody>
      </p:sp>
      <p:sp>
        <p:nvSpPr>
          <p:cNvPr id="514" name="TextBox 513"/>
          <p:cNvSpPr txBox="1"/>
          <p:nvPr/>
        </p:nvSpPr>
        <p:spPr>
          <a:xfrm>
            <a:off x="5867400" y="457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7078494" y="4572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16" name="TextBox 515"/>
          <p:cNvSpPr txBox="1"/>
          <p:nvPr/>
        </p:nvSpPr>
        <p:spPr>
          <a:xfrm>
            <a:off x="6570451" y="1002268"/>
            <a:ext cx="516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R/2</a:t>
            </a:r>
          </a:p>
        </p:txBody>
      </p:sp>
      <p:sp>
        <p:nvSpPr>
          <p:cNvPr id="382" name="Oval 14">
            <a:extLst>
              <a:ext uri="{FF2B5EF4-FFF2-40B4-BE49-F238E27FC236}">
                <a16:creationId xmlns:a16="http://schemas.microsoft.com/office/drawing/2014/main" id="{76601AF6-919E-4D41-BCE2-8C5A1C6CB5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75931" y="3916332"/>
            <a:ext cx="76200" cy="76200"/>
          </a:xfrm>
          <a:prstGeom prst="ellipse">
            <a:avLst/>
          </a:prstGeom>
          <a:solidFill>
            <a:schemeClr val="tx1"/>
          </a:solidFill>
          <a:ln w="63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5" name="Oval 14">
            <a:extLst>
              <a:ext uri="{FF2B5EF4-FFF2-40B4-BE49-F238E27FC236}">
                <a16:creationId xmlns:a16="http://schemas.microsoft.com/office/drawing/2014/main" id="{B8512045-6369-BE4E-8ABA-251DFEEF6E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886881" y="281408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6" name="Rectangle 15">
            <a:extLst>
              <a:ext uri="{FF2B5EF4-FFF2-40B4-BE49-F238E27FC236}">
                <a16:creationId xmlns:a16="http://schemas.microsoft.com/office/drawing/2014/main" id="{86E91DFE-ED93-B34C-9DE3-CED24C722C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07406" y="1485900"/>
            <a:ext cx="152400" cy="152400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7" name="Oval 14">
            <a:extLst>
              <a:ext uri="{FF2B5EF4-FFF2-40B4-BE49-F238E27FC236}">
                <a16:creationId xmlns:a16="http://schemas.microsoft.com/office/drawing/2014/main" id="{6832F91F-1185-3442-99AB-E998677F56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71570" y="2253148"/>
            <a:ext cx="76200" cy="76200"/>
          </a:xfrm>
          <a:prstGeom prst="ellipse">
            <a:avLst/>
          </a:prstGeom>
          <a:solidFill>
            <a:schemeClr val="tx1"/>
          </a:solidFill>
          <a:ln w="63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8" name="Oval 14">
            <a:extLst>
              <a:ext uri="{FF2B5EF4-FFF2-40B4-BE49-F238E27FC236}">
                <a16:creationId xmlns:a16="http://schemas.microsoft.com/office/drawing/2014/main" id="{1CDFC9BD-A312-A94F-850A-DBFE3083EB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371575" y="4433770"/>
            <a:ext cx="76200" cy="76200"/>
          </a:xfrm>
          <a:prstGeom prst="ellipse">
            <a:avLst/>
          </a:prstGeom>
          <a:solidFill>
            <a:schemeClr val="tx1"/>
          </a:solidFill>
          <a:ln w="6350">
            <a:noFill/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89" name="Group 13">
            <a:extLst>
              <a:ext uri="{FF2B5EF4-FFF2-40B4-BE49-F238E27FC236}">
                <a16:creationId xmlns:a16="http://schemas.microsoft.com/office/drawing/2014/main" id="{751DB8DE-4DF3-1E4D-A5FA-8E3E6DB8ECD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16611" y="5339245"/>
            <a:ext cx="152400" cy="152400"/>
            <a:chOff x="1344" y="2064"/>
            <a:chExt cx="192" cy="192"/>
          </a:xfrm>
        </p:grpSpPr>
        <p:sp>
          <p:nvSpPr>
            <p:cNvPr id="390" name="Oval 14">
              <a:extLst>
                <a:ext uri="{FF2B5EF4-FFF2-40B4-BE49-F238E27FC236}">
                  <a16:creationId xmlns:a16="http://schemas.microsoft.com/office/drawing/2014/main" id="{5B835EFE-A508-4944-8440-B6264E60B6D6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112"/>
              <a:ext cx="96" cy="96"/>
            </a:xfrm>
            <a:prstGeom prst="ellipse">
              <a:avLst/>
            </a:prstGeom>
            <a:solidFill>
              <a:schemeClr val="tx1"/>
            </a:solidFill>
            <a:ln w="63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1" name="Rectangle 15">
              <a:extLst>
                <a:ext uri="{FF2B5EF4-FFF2-40B4-BE49-F238E27FC236}">
                  <a16:creationId xmlns:a16="http://schemas.microsoft.com/office/drawing/2014/main" id="{4F262FCC-DA5D-7542-A821-427D3F6D2DE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2" name="Group 13">
            <a:extLst>
              <a:ext uri="{FF2B5EF4-FFF2-40B4-BE49-F238E27FC236}">
                <a16:creationId xmlns:a16="http://schemas.microsoft.com/office/drawing/2014/main" id="{34BA5F03-7540-7045-8707-0B8481516EB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87194" y="2368497"/>
            <a:ext cx="152400" cy="152400"/>
            <a:chOff x="1344" y="2064"/>
            <a:chExt cx="192" cy="192"/>
          </a:xfrm>
        </p:grpSpPr>
        <p:sp>
          <p:nvSpPr>
            <p:cNvPr id="393" name="Oval 14">
              <a:extLst>
                <a:ext uri="{FF2B5EF4-FFF2-40B4-BE49-F238E27FC236}">
                  <a16:creationId xmlns:a16="http://schemas.microsoft.com/office/drawing/2014/main" id="{BE4BFE8D-151D-BA46-9641-6F0422BA532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112"/>
              <a:ext cx="96" cy="96"/>
            </a:xfrm>
            <a:prstGeom prst="ellipse">
              <a:avLst/>
            </a:prstGeom>
            <a:solidFill>
              <a:schemeClr val="tx1"/>
            </a:solidFill>
            <a:ln w="63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4" name="Rectangle 15">
              <a:extLst>
                <a:ext uri="{FF2B5EF4-FFF2-40B4-BE49-F238E27FC236}">
                  <a16:creationId xmlns:a16="http://schemas.microsoft.com/office/drawing/2014/main" id="{F4DE552E-3999-E349-818A-812D3452702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95" name="Group 13">
            <a:extLst>
              <a:ext uri="{FF2B5EF4-FFF2-40B4-BE49-F238E27FC236}">
                <a16:creationId xmlns:a16="http://schemas.microsoft.com/office/drawing/2014/main" id="{21CD53B1-FC91-7441-BA92-0222EB9A74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289053" y="2209006"/>
            <a:ext cx="152400" cy="152400"/>
            <a:chOff x="1344" y="2064"/>
            <a:chExt cx="192" cy="192"/>
          </a:xfrm>
        </p:grpSpPr>
        <p:sp>
          <p:nvSpPr>
            <p:cNvPr id="396" name="Oval 14">
              <a:extLst>
                <a:ext uri="{FF2B5EF4-FFF2-40B4-BE49-F238E27FC236}">
                  <a16:creationId xmlns:a16="http://schemas.microsoft.com/office/drawing/2014/main" id="{6E2983A5-3A9B-654C-B3CC-2CFF9EAC400E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92" y="2112"/>
              <a:ext cx="96" cy="96"/>
            </a:xfrm>
            <a:prstGeom prst="ellipse">
              <a:avLst/>
            </a:prstGeom>
            <a:solidFill>
              <a:schemeClr val="tx1"/>
            </a:solidFill>
            <a:ln w="63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7" name="Rectangle 15">
              <a:extLst>
                <a:ext uri="{FF2B5EF4-FFF2-40B4-BE49-F238E27FC236}">
                  <a16:creationId xmlns:a16="http://schemas.microsoft.com/office/drawing/2014/main" id="{48D0D23D-C9CB-F84C-B680-193047825C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1344" y="2064"/>
              <a:ext cx="192" cy="192"/>
            </a:xfrm>
            <a:prstGeom prst="rect">
              <a:avLst/>
            </a:prstGeom>
            <a:noFill/>
            <a:ln w="6350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23452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62</Words>
  <Application>Microsoft Macintosh PowerPoint</Application>
  <PresentationFormat>On-screen Show (4:3)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Roman</vt:lpstr>
      <vt:lpstr>Calibri</vt:lpstr>
      <vt:lpstr>Math1Mono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73</cp:revision>
  <dcterms:modified xsi:type="dcterms:W3CDTF">2021-11-13T21:17:11Z</dcterms:modified>
</cp:coreProperties>
</file>