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986"/>
    <p:restoredTop sz="94695"/>
  </p:normalViewPr>
  <p:slideViewPr>
    <p:cSldViewPr snapToGrid="0" snapToObjects="1">
      <p:cViewPr varScale="1">
        <p:scale>
          <a:sx n="97" d="100"/>
          <a:sy n="97" d="100"/>
        </p:scale>
        <p:origin x="219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E9C3A1B-5A00-B849-B8C6-D8F7CA361739}"/>
              </a:ext>
            </a:extLst>
          </p:cNvPr>
          <p:cNvGrpSpPr/>
          <p:nvPr/>
        </p:nvGrpSpPr>
        <p:grpSpPr>
          <a:xfrm>
            <a:off x="5084088" y="524893"/>
            <a:ext cx="3858161" cy="2928801"/>
            <a:chOff x="5084088" y="2059269"/>
            <a:chExt cx="3858161" cy="2928801"/>
          </a:xfrm>
        </p:grpSpPr>
        <p:sp>
          <p:nvSpPr>
            <p:cNvPr id="58" name="Shape 58"/>
            <p:cNvSpPr/>
            <p:nvPr/>
          </p:nvSpPr>
          <p:spPr>
            <a:xfrm>
              <a:off x="6477000" y="4655329"/>
              <a:ext cx="2465249" cy="3327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600" dirty="0"/>
                <a:t>Frequency Shift Oscillator</a:t>
              </a:r>
            </a:p>
          </p:txBody>
        </p:sp>
        <p:grpSp>
          <p:nvGrpSpPr>
            <p:cNvPr id="63" name="Group 63"/>
            <p:cNvGrpSpPr/>
            <p:nvPr/>
          </p:nvGrpSpPr>
          <p:grpSpPr>
            <a:xfrm>
              <a:off x="6913578" y="2820117"/>
              <a:ext cx="413244" cy="609601"/>
              <a:chOff x="0" y="0"/>
              <a:chExt cx="413242" cy="609600"/>
            </a:xfrm>
          </p:grpSpPr>
          <p:sp>
            <p:nvSpPr>
              <p:cNvPr id="59" name="Shape 59"/>
              <p:cNvSpPr/>
              <p:nvPr/>
            </p:nvSpPr>
            <p:spPr>
              <a:xfrm flipH="1">
                <a:off x="194534" y="0"/>
                <a:ext cx="207088" cy="609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5400"/>
                    </a:lnTo>
                    <a:lnTo>
                      <a:pt x="21600" y="8100"/>
                    </a:lnTo>
                    <a:lnTo>
                      <a:pt x="21600" y="13500"/>
                    </a:lnTo>
                    <a:lnTo>
                      <a:pt x="0" y="16200"/>
                    </a:lnTo>
                    <a:lnTo>
                      <a:pt x="0" y="21600"/>
                    </a:ln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0" name="Shape 60"/>
              <p:cNvSpPr/>
              <p:nvPr/>
            </p:nvSpPr>
            <p:spPr>
              <a:xfrm flipH="1">
                <a:off x="195805" y="152400"/>
                <a:ext cx="1" cy="30480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1" name="Shape 61"/>
              <p:cNvSpPr/>
              <p:nvPr/>
            </p:nvSpPr>
            <p:spPr>
              <a:xfrm flipH="1" flipV="1">
                <a:off x="0" y="304799"/>
                <a:ext cx="194536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2" name="Shape 62"/>
              <p:cNvSpPr/>
              <p:nvPr/>
            </p:nvSpPr>
            <p:spPr>
              <a:xfrm rot="1560000" flipH="1">
                <a:off x="301215" y="401637"/>
                <a:ext cx="100407" cy="76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sp>
          <p:nvSpPr>
            <p:cNvPr id="151" name="Shape 151"/>
            <p:cNvSpPr/>
            <p:nvPr/>
          </p:nvSpPr>
          <p:spPr>
            <a:xfrm>
              <a:off x="6688098" y="2276084"/>
              <a:ext cx="320192" cy="3385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square" lIns="45719" rIns="45719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600"/>
                <a:t>.1</a:t>
              </a:r>
            </a:p>
          </p:txBody>
        </p:sp>
        <p:grpSp>
          <p:nvGrpSpPr>
            <p:cNvPr id="156" name="Group 156"/>
            <p:cNvGrpSpPr/>
            <p:nvPr/>
          </p:nvGrpSpPr>
          <p:grpSpPr>
            <a:xfrm>
              <a:off x="5725633" y="2428484"/>
              <a:ext cx="304801" cy="762001"/>
              <a:chOff x="0" y="0"/>
              <a:chExt cx="304800" cy="762000"/>
            </a:xfrm>
          </p:grpSpPr>
          <p:sp>
            <p:nvSpPr>
              <p:cNvPr id="152" name="Shape 152"/>
              <p:cNvSpPr/>
              <p:nvPr/>
            </p:nvSpPr>
            <p:spPr>
              <a:xfrm flipH="1">
                <a:off x="152399" y="0"/>
                <a:ext cx="1" cy="34290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53" name="Shape 153"/>
              <p:cNvSpPr/>
              <p:nvPr/>
            </p:nvSpPr>
            <p:spPr>
              <a:xfrm flipH="1">
                <a:off x="152399" y="419100"/>
                <a:ext cx="1" cy="34290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54" name="Shape 154"/>
              <p:cNvSpPr/>
              <p:nvPr/>
            </p:nvSpPr>
            <p:spPr>
              <a:xfrm>
                <a:off x="0" y="342900"/>
                <a:ext cx="304801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55" name="Shape 155"/>
              <p:cNvSpPr/>
              <p:nvPr/>
            </p:nvSpPr>
            <p:spPr>
              <a:xfrm>
                <a:off x="0" y="419100"/>
                <a:ext cx="304801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57" name="Shape 157"/>
            <p:cNvSpPr/>
            <p:nvPr/>
          </p:nvSpPr>
          <p:spPr>
            <a:xfrm flipH="1">
              <a:off x="6370320" y="3830563"/>
              <a:ext cx="182881" cy="73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4320"/>
                  </a:lnTo>
                  <a:lnTo>
                    <a:pt x="21600" y="5400"/>
                  </a:lnTo>
                  <a:lnTo>
                    <a:pt x="0" y="7560"/>
                  </a:lnTo>
                  <a:lnTo>
                    <a:pt x="21600" y="9720"/>
                  </a:lnTo>
                  <a:lnTo>
                    <a:pt x="0" y="11880"/>
                  </a:lnTo>
                  <a:lnTo>
                    <a:pt x="21600" y="14040"/>
                  </a:lnTo>
                  <a:lnTo>
                    <a:pt x="0" y="16200"/>
                  </a:lnTo>
                  <a:lnTo>
                    <a:pt x="10800" y="17280"/>
                  </a:lnTo>
                  <a:lnTo>
                    <a:pt x="10800" y="21600"/>
                  </a:lnTo>
                </a:path>
              </a:pathLst>
            </a:custGeom>
            <a:ln w="25400">
              <a:solidFill/>
              <a:round/>
            </a:ln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158" name="Shape 158"/>
            <p:cNvSpPr/>
            <p:nvPr/>
          </p:nvSpPr>
          <p:spPr>
            <a:xfrm flipH="1">
              <a:off x="5779008" y="3830563"/>
              <a:ext cx="182881" cy="73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4320"/>
                  </a:lnTo>
                  <a:lnTo>
                    <a:pt x="21600" y="5400"/>
                  </a:lnTo>
                  <a:lnTo>
                    <a:pt x="0" y="7560"/>
                  </a:lnTo>
                  <a:lnTo>
                    <a:pt x="21600" y="9720"/>
                  </a:lnTo>
                  <a:lnTo>
                    <a:pt x="0" y="11880"/>
                  </a:lnTo>
                  <a:lnTo>
                    <a:pt x="21600" y="14040"/>
                  </a:lnTo>
                  <a:lnTo>
                    <a:pt x="0" y="16200"/>
                  </a:lnTo>
                  <a:lnTo>
                    <a:pt x="10800" y="17280"/>
                  </a:lnTo>
                  <a:lnTo>
                    <a:pt x="10800" y="21600"/>
                  </a:lnTo>
                </a:path>
              </a:pathLst>
            </a:custGeom>
            <a:ln w="25400">
              <a:solidFill/>
              <a:round/>
            </a:ln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159" name="Shape 159"/>
            <p:cNvSpPr/>
            <p:nvPr/>
          </p:nvSpPr>
          <p:spPr>
            <a:xfrm>
              <a:off x="5867399" y="4562084"/>
              <a:ext cx="1763714" cy="1589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0" name="Shape 160"/>
            <p:cNvSpPr/>
            <p:nvPr/>
          </p:nvSpPr>
          <p:spPr>
            <a:xfrm>
              <a:off x="7315199" y="2893304"/>
              <a:ext cx="717324" cy="0"/>
            </a:xfrm>
            <a:prstGeom prst="line">
              <a:avLst/>
            </a:prstGeom>
            <a:ln w="3175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8" name="Shape 168"/>
            <p:cNvSpPr/>
            <p:nvPr/>
          </p:nvSpPr>
          <p:spPr>
            <a:xfrm>
              <a:off x="5867400" y="3114284"/>
              <a:ext cx="1143001" cy="1589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69" name="Shape 169"/>
            <p:cNvSpPr/>
            <p:nvPr/>
          </p:nvSpPr>
          <p:spPr>
            <a:xfrm>
              <a:off x="5329237" y="2103364"/>
              <a:ext cx="1985962" cy="1589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70" name="Shape 170"/>
            <p:cNvSpPr/>
            <p:nvPr/>
          </p:nvSpPr>
          <p:spPr>
            <a:xfrm flipV="1">
              <a:off x="5878033" y="2113051"/>
              <a:ext cx="1588" cy="445235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4" name="Shape 194"/>
            <p:cNvSpPr/>
            <p:nvPr/>
          </p:nvSpPr>
          <p:spPr>
            <a:xfrm flipV="1">
              <a:off x="5865816" y="3126254"/>
              <a:ext cx="1584" cy="707586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95" name="Shape 195"/>
            <p:cNvSpPr/>
            <p:nvPr/>
          </p:nvSpPr>
          <p:spPr>
            <a:xfrm flipV="1">
              <a:off x="6464131" y="3114284"/>
              <a:ext cx="1584" cy="796919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7" name="Shape 227"/>
            <p:cNvSpPr/>
            <p:nvPr/>
          </p:nvSpPr>
          <p:spPr>
            <a:xfrm>
              <a:off x="7173433" y="2111463"/>
              <a:ext cx="876301" cy="1589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229" name="Shape 229"/>
            <p:cNvSpPr/>
            <p:nvPr/>
          </p:nvSpPr>
          <p:spPr>
            <a:xfrm>
              <a:off x="5943599" y="2547129"/>
              <a:ext cx="935713" cy="3327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600"/>
                <a:t>.047</a:t>
              </a:r>
            </a:p>
          </p:txBody>
        </p:sp>
        <p:sp>
          <p:nvSpPr>
            <p:cNvPr id="230" name="Shape 230"/>
            <p:cNvSpPr/>
            <p:nvPr/>
          </p:nvSpPr>
          <p:spPr>
            <a:xfrm>
              <a:off x="5084088" y="3952484"/>
              <a:ext cx="935712" cy="3327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600" dirty="0"/>
                <a:t>220K</a:t>
              </a:r>
            </a:p>
          </p:txBody>
        </p:sp>
        <p:sp>
          <p:nvSpPr>
            <p:cNvPr id="231" name="Shape 231"/>
            <p:cNvSpPr/>
            <p:nvPr/>
          </p:nvSpPr>
          <p:spPr>
            <a:xfrm>
              <a:off x="6531888" y="3952484"/>
              <a:ext cx="935712" cy="3327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600"/>
                <a:t>47K</a:t>
              </a:r>
            </a:p>
          </p:txBody>
        </p:sp>
        <p:grpSp>
          <p:nvGrpSpPr>
            <p:cNvPr id="413" name="Group 255">
              <a:extLst>
                <a:ext uri="{FF2B5EF4-FFF2-40B4-BE49-F238E27FC236}">
                  <a16:creationId xmlns:a16="http://schemas.microsoft.com/office/drawing/2014/main" id="{18644E59-3DA2-BE40-BDE8-F9D13038805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6524" y="2097550"/>
              <a:ext cx="304800" cy="762000"/>
              <a:chOff x="4800" y="144"/>
              <a:chExt cx="384" cy="1824"/>
            </a:xfrm>
          </p:grpSpPr>
          <p:sp>
            <p:nvSpPr>
              <p:cNvPr id="414" name="Line 256">
                <a:extLst>
                  <a:ext uri="{FF2B5EF4-FFF2-40B4-BE49-F238E27FC236}">
                    <a16:creationId xmlns:a16="http://schemas.microsoft.com/office/drawing/2014/main" id="{48CAC864-A201-9144-AC4F-F4A1C1485E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1200"/>
                <a:ext cx="0" cy="7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5" name="Line 257">
                <a:extLst>
                  <a:ext uri="{FF2B5EF4-FFF2-40B4-BE49-F238E27FC236}">
                    <a16:creationId xmlns:a16="http://schemas.microsoft.com/office/drawing/2014/main" id="{904C3E5E-B4AD-5449-9A29-4F8055E89F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912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6" name="Line 258">
                <a:extLst>
                  <a:ext uri="{FF2B5EF4-FFF2-40B4-BE49-F238E27FC236}">
                    <a16:creationId xmlns:a16="http://schemas.microsoft.com/office/drawing/2014/main" id="{CD1CC2FC-0FD3-244E-B13D-56F55BCDCE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100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7" name="Line 259">
                <a:extLst>
                  <a:ext uri="{FF2B5EF4-FFF2-40B4-BE49-F238E27FC236}">
                    <a16:creationId xmlns:a16="http://schemas.microsoft.com/office/drawing/2014/main" id="{FCC024F6-30BB-9D41-B440-BC1F4940EF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120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8" name="Line 260">
                <a:extLst>
                  <a:ext uri="{FF2B5EF4-FFF2-40B4-BE49-F238E27FC236}">
                    <a16:creationId xmlns:a16="http://schemas.microsoft.com/office/drawing/2014/main" id="{699877D8-4697-5245-9F45-A05CF6C9D3A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19" name="Line 261">
                <a:extLst>
                  <a:ext uri="{FF2B5EF4-FFF2-40B4-BE49-F238E27FC236}">
                    <a16:creationId xmlns:a16="http://schemas.microsoft.com/office/drawing/2014/main" id="{1FA7AE7D-051E-C448-95C0-AA0D9134379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144"/>
                <a:ext cx="0" cy="7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21" name="Group 222">
              <a:extLst>
                <a:ext uri="{FF2B5EF4-FFF2-40B4-BE49-F238E27FC236}">
                  <a16:creationId xmlns:a16="http://schemas.microsoft.com/office/drawing/2014/main" id="{001E0C75-4628-2B4F-984E-1297D15AA56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194346" y="2780031"/>
              <a:ext cx="304800" cy="381000"/>
              <a:chOff x="4272" y="3072"/>
              <a:chExt cx="192" cy="240"/>
            </a:xfrm>
          </p:grpSpPr>
          <p:sp>
            <p:nvSpPr>
              <p:cNvPr id="422" name="Line 99">
                <a:extLst>
                  <a:ext uri="{FF2B5EF4-FFF2-40B4-BE49-F238E27FC236}">
                    <a16:creationId xmlns:a16="http://schemas.microsoft.com/office/drawing/2014/main" id="{F752ECC1-184D-EC4A-BDC2-DB817BEEA2A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3" name="Line 100">
                <a:extLst>
                  <a:ext uri="{FF2B5EF4-FFF2-40B4-BE49-F238E27FC236}">
                    <a16:creationId xmlns:a16="http://schemas.microsoft.com/office/drawing/2014/main" id="{39C8863F-1FFD-CA46-A6A8-B754A55710E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4" name="Line 101">
                <a:extLst>
                  <a:ext uri="{FF2B5EF4-FFF2-40B4-BE49-F238E27FC236}">
                    <a16:creationId xmlns:a16="http://schemas.microsoft.com/office/drawing/2014/main" id="{BD2C4977-1435-A048-A985-3C9C5AA3EA6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5" name="Line 102">
                <a:extLst>
                  <a:ext uri="{FF2B5EF4-FFF2-40B4-BE49-F238E27FC236}">
                    <a16:creationId xmlns:a16="http://schemas.microsoft.com/office/drawing/2014/main" id="{FD473D97-8EA8-6644-9233-68FE32C1CF8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6" name="Line 103">
                <a:extLst>
                  <a:ext uri="{FF2B5EF4-FFF2-40B4-BE49-F238E27FC236}">
                    <a16:creationId xmlns:a16="http://schemas.microsoft.com/office/drawing/2014/main" id="{EC0DB25E-41A1-CC4B-9CF0-1F259C29111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7" name="Line 104">
                <a:extLst>
                  <a:ext uri="{FF2B5EF4-FFF2-40B4-BE49-F238E27FC236}">
                    <a16:creationId xmlns:a16="http://schemas.microsoft.com/office/drawing/2014/main" id="{B0EB7F3B-11B2-334A-B1B8-97F68915B71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2" name="Group 222">
              <a:extLst>
                <a:ext uri="{FF2B5EF4-FFF2-40B4-BE49-F238E27FC236}">
                  <a16:creationId xmlns:a16="http://schemas.microsoft.com/office/drawing/2014/main" id="{EF4C51C6-C57F-794B-A75A-1E733978AA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1213" y="3326374"/>
              <a:ext cx="304800" cy="381000"/>
              <a:chOff x="4272" y="3072"/>
              <a:chExt cx="192" cy="240"/>
            </a:xfrm>
          </p:grpSpPr>
          <p:sp>
            <p:nvSpPr>
              <p:cNvPr id="493" name="Line 99">
                <a:extLst>
                  <a:ext uri="{FF2B5EF4-FFF2-40B4-BE49-F238E27FC236}">
                    <a16:creationId xmlns:a16="http://schemas.microsoft.com/office/drawing/2014/main" id="{0B3DB5E9-0906-D948-BD2C-9BFD8BD682C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4" name="Line 100">
                <a:extLst>
                  <a:ext uri="{FF2B5EF4-FFF2-40B4-BE49-F238E27FC236}">
                    <a16:creationId xmlns:a16="http://schemas.microsoft.com/office/drawing/2014/main" id="{38B34B1D-1A11-AA41-AED3-CF2E9A0A54C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5" name="Line 101">
                <a:extLst>
                  <a:ext uri="{FF2B5EF4-FFF2-40B4-BE49-F238E27FC236}">
                    <a16:creationId xmlns:a16="http://schemas.microsoft.com/office/drawing/2014/main" id="{71FD37B6-EF64-AB4A-BD56-8A92E37DE1B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6" name="Line 102">
                <a:extLst>
                  <a:ext uri="{FF2B5EF4-FFF2-40B4-BE49-F238E27FC236}">
                    <a16:creationId xmlns:a16="http://schemas.microsoft.com/office/drawing/2014/main" id="{51ECFDB8-2F3F-C843-9F96-054BA471151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7" name="Line 103">
                <a:extLst>
                  <a:ext uri="{FF2B5EF4-FFF2-40B4-BE49-F238E27FC236}">
                    <a16:creationId xmlns:a16="http://schemas.microsoft.com/office/drawing/2014/main" id="{004D5884-7429-1B48-9DFC-E45781AE055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8" name="Line 104">
                <a:extLst>
                  <a:ext uri="{FF2B5EF4-FFF2-40B4-BE49-F238E27FC236}">
                    <a16:creationId xmlns:a16="http://schemas.microsoft.com/office/drawing/2014/main" id="{9A92C475-4262-E04D-AC8E-7095B770C85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99" name="Group 300">
              <a:extLst>
                <a:ext uri="{FF2B5EF4-FFF2-40B4-BE49-F238E27FC236}">
                  <a16:creationId xmlns:a16="http://schemas.microsoft.com/office/drawing/2014/main" id="{7FD01F24-795A-0849-87D3-41B39BBB5FE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61348" y="2120508"/>
              <a:ext cx="533400" cy="762000"/>
              <a:chOff x="4896" y="1728"/>
              <a:chExt cx="336" cy="480"/>
            </a:xfrm>
          </p:grpSpPr>
          <p:grpSp>
            <p:nvGrpSpPr>
              <p:cNvPr id="500" name="Group 267">
                <a:extLst>
                  <a:ext uri="{FF2B5EF4-FFF2-40B4-BE49-F238E27FC236}">
                    <a16:creationId xmlns:a16="http://schemas.microsoft.com/office/drawing/2014/main" id="{45CCFA07-3B4F-FE43-9011-E3B318F06887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1728"/>
                <a:ext cx="96" cy="480"/>
                <a:chOff x="3935" y="1728"/>
                <a:chExt cx="96" cy="480"/>
              </a:xfrm>
            </p:grpSpPr>
            <p:sp>
              <p:nvSpPr>
                <p:cNvPr id="517" name="Arc 268">
                  <a:extLst>
                    <a:ext uri="{FF2B5EF4-FFF2-40B4-BE49-F238E27FC236}">
                      <a16:creationId xmlns:a16="http://schemas.microsoft.com/office/drawing/2014/main" id="{B6CDFCF3-E525-F347-BB75-3BAD2FBA56D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895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8" name="Arc 269">
                  <a:extLst>
                    <a:ext uri="{FF2B5EF4-FFF2-40B4-BE49-F238E27FC236}">
                      <a16:creationId xmlns:a16="http://schemas.microsoft.com/office/drawing/2014/main" id="{1DCCF854-BE78-564C-95B1-C25FA051F48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943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9" name="Arc 270">
                  <a:extLst>
                    <a:ext uri="{FF2B5EF4-FFF2-40B4-BE49-F238E27FC236}">
                      <a16:creationId xmlns:a16="http://schemas.microsoft.com/office/drawing/2014/main" id="{C39EF715-85F7-934F-8C62-DD10D0E24BB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6" y="1991"/>
                  <a:ext cx="25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0" name="Arc 271">
                  <a:extLst>
                    <a:ext uri="{FF2B5EF4-FFF2-40B4-BE49-F238E27FC236}">
                      <a16:creationId xmlns:a16="http://schemas.microsoft.com/office/drawing/2014/main" id="{A1FAA1A3-C0A3-F349-974A-FCB66983D42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847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1" name="Line 272">
                  <a:extLst>
                    <a:ext uri="{FF2B5EF4-FFF2-40B4-BE49-F238E27FC236}">
                      <a16:creationId xmlns:a16="http://schemas.microsoft.com/office/drawing/2014/main" id="{2303564C-2896-3D4E-B2EC-E54E093118B5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941" y="1770"/>
                  <a:ext cx="8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2" name="Line 273">
                  <a:extLst>
                    <a:ext uri="{FF2B5EF4-FFF2-40B4-BE49-F238E27FC236}">
                      <a16:creationId xmlns:a16="http://schemas.microsoft.com/office/drawing/2014/main" id="{6E62CC05-2AEB-0741-B38C-237DC24CC6F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940" y="2166"/>
                  <a:ext cx="8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23" name="Arc 274">
                  <a:extLst>
                    <a:ext uri="{FF2B5EF4-FFF2-40B4-BE49-F238E27FC236}">
                      <a16:creationId xmlns:a16="http://schemas.microsoft.com/office/drawing/2014/main" id="{6FAE46AF-2875-594A-A088-9B1EEB0B7C8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870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4" name="Arc 275">
                  <a:extLst>
                    <a:ext uri="{FF2B5EF4-FFF2-40B4-BE49-F238E27FC236}">
                      <a16:creationId xmlns:a16="http://schemas.microsoft.com/office/drawing/2014/main" id="{187D5F71-4FA6-6546-9B7D-BD4D8223AEB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918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5" name="Arc 276">
                  <a:extLst>
                    <a:ext uri="{FF2B5EF4-FFF2-40B4-BE49-F238E27FC236}">
                      <a16:creationId xmlns:a16="http://schemas.microsoft.com/office/drawing/2014/main" id="{92447C4D-6121-984D-9652-FF6AFE4CF5B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2039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6" name="Arc 277">
                  <a:extLst>
                    <a:ext uri="{FF2B5EF4-FFF2-40B4-BE49-F238E27FC236}">
                      <a16:creationId xmlns:a16="http://schemas.microsoft.com/office/drawing/2014/main" id="{8AB86565-C480-8A4A-8CC3-272D0BD7B2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966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7" name="Arc 278">
                  <a:extLst>
                    <a:ext uri="{FF2B5EF4-FFF2-40B4-BE49-F238E27FC236}">
                      <a16:creationId xmlns:a16="http://schemas.microsoft.com/office/drawing/2014/main" id="{4931B855-B861-FA46-A2D4-D2BB68DD280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2014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8" name="Arc 279">
                  <a:extLst>
                    <a:ext uri="{FF2B5EF4-FFF2-40B4-BE49-F238E27FC236}">
                      <a16:creationId xmlns:a16="http://schemas.microsoft.com/office/drawing/2014/main" id="{78B3510D-19B3-434F-A46C-D8FB2497AEB7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69" y="1823"/>
                  <a:ext cx="73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29" name="Arc 280">
                  <a:extLst>
                    <a:ext uri="{FF2B5EF4-FFF2-40B4-BE49-F238E27FC236}">
                      <a16:creationId xmlns:a16="http://schemas.microsoft.com/office/drawing/2014/main" id="{21075274-ECBE-2C4E-A61A-97C6594A897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69" y="2063"/>
                  <a:ext cx="73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501" name="Group 281">
                <a:extLst>
                  <a:ext uri="{FF2B5EF4-FFF2-40B4-BE49-F238E27FC236}">
                    <a16:creationId xmlns:a16="http://schemas.microsoft.com/office/drawing/2014/main" id="{AD33F0F3-B192-4849-9B95-CDE3BFF5758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5136" y="1728"/>
                <a:ext cx="96" cy="480"/>
                <a:chOff x="3935" y="1728"/>
                <a:chExt cx="96" cy="480"/>
              </a:xfrm>
            </p:grpSpPr>
            <p:sp>
              <p:nvSpPr>
                <p:cNvPr id="504" name="Arc 282">
                  <a:extLst>
                    <a:ext uri="{FF2B5EF4-FFF2-40B4-BE49-F238E27FC236}">
                      <a16:creationId xmlns:a16="http://schemas.microsoft.com/office/drawing/2014/main" id="{5FCB46A3-92BA-884D-856B-B63DF262071B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895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5" name="Arc 283">
                  <a:extLst>
                    <a:ext uri="{FF2B5EF4-FFF2-40B4-BE49-F238E27FC236}">
                      <a16:creationId xmlns:a16="http://schemas.microsoft.com/office/drawing/2014/main" id="{C956AE50-ABB1-E942-ACE9-F7DB04F12A5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943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6" name="Arc 284">
                  <a:extLst>
                    <a:ext uri="{FF2B5EF4-FFF2-40B4-BE49-F238E27FC236}">
                      <a16:creationId xmlns:a16="http://schemas.microsoft.com/office/drawing/2014/main" id="{5CC3CC2C-FACC-C241-AFAC-EF94D53C1C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6" y="1991"/>
                  <a:ext cx="25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7" name="Arc 285">
                  <a:extLst>
                    <a:ext uri="{FF2B5EF4-FFF2-40B4-BE49-F238E27FC236}">
                      <a16:creationId xmlns:a16="http://schemas.microsoft.com/office/drawing/2014/main" id="{F2EC16D8-F119-BD47-B3F4-CFB35E9AEF8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847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08" name="Line 286">
                  <a:extLst>
                    <a:ext uri="{FF2B5EF4-FFF2-40B4-BE49-F238E27FC236}">
                      <a16:creationId xmlns:a16="http://schemas.microsoft.com/office/drawing/2014/main" id="{994CD293-D591-2E42-8E65-DA082E4CAF66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941" y="1770"/>
                  <a:ext cx="8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09" name="Line 287">
                  <a:extLst>
                    <a:ext uri="{FF2B5EF4-FFF2-40B4-BE49-F238E27FC236}">
                      <a16:creationId xmlns:a16="http://schemas.microsoft.com/office/drawing/2014/main" id="{56A159E6-9EC8-9D4C-BCA2-8F8F162DA510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940" y="2166"/>
                  <a:ext cx="8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10" name="Arc 288">
                  <a:extLst>
                    <a:ext uri="{FF2B5EF4-FFF2-40B4-BE49-F238E27FC236}">
                      <a16:creationId xmlns:a16="http://schemas.microsoft.com/office/drawing/2014/main" id="{30686448-FF9C-A54C-8B6C-9A67BBBF7FF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870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1" name="Arc 289">
                  <a:extLst>
                    <a:ext uri="{FF2B5EF4-FFF2-40B4-BE49-F238E27FC236}">
                      <a16:creationId xmlns:a16="http://schemas.microsoft.com/office/drawing/2014/main" id="{97279357-38D2-0447-A888-F3F1FE2BD3AE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918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2" name="Arc 290">
                  <a:extLst>
                    <a:ext uri="{FF2B5EF4-FFF2-40B4-BE49-F238E27FC236}">
                      <a16:creationId xmlns:a16="http://schemas.microsoft.com/office/drawing/2014/main" id="{22EC1F41-385D-7B4D-9223-C83D024E0C9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2039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3" name="Arc 291">
                  <a:extLst>
                    <a:ext uri="{FF2B5EF4-FFF2-40B4-BE49-F238E27FC236}">
                      <a16:creationId xmlns:a16="http://schemas.microsoft.com/office/drawing/2014/main" id="{2E4D68AF-6C67-7341-98B3-99FB7093050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966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4" name="Arc 292">
                  <a:extLst>
                    <a:ext uri="{FF2B5EF4-FFF2-40B4-BE49-F238E27FC236}">
                      <a16:creationId xmlns:a16="http://schemas.microsoft.com/office/drawing/2014/main" id="{A528CA40-4842-4E45-A507-32261A8604E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2014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5" name="Arc 293">
                  <a:extLst>
                    <a:ext uri="{FF2B5EF4-FFF2-40B4-BE49-F238E27FC236}">
                      <a16:creationId xmlns:a16="http://schemas.microsoft.com/office/drawing/2014/main" id="{DAAD1EF8-29AD-7346-A094-269CD201F74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69" y="1823"/>
                  <a:ext cx="73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516" name="Arc 294">
                  <a:extLst>
                    <a:ext uri="{FF2B5EF4-FFF2-40B4-BE49-F238E27FC236}">
                      <a16:creationId xmlns:a16="http://schemas.microsoft.com/office/drawing/2014/main" id="{3F15FD22-6408-6D43-93C8-43825AC5F70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69" y="2063"/>
                  <a:ext cx="73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502" name="Line 295">
                <a:extLst>
                  <a:ext uri="{FF2B5EF4-FFF2-40B4-BE49-F238E27FC236}">
                    <a16:creationId xmlns:a16="http://schemas.microsoft.com/office/drawing/2014/main" id="{EC9AB0DE-AED8-D241-B702-C84C842B826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1824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03" name="Line 296">
                <a:extLst>
                  <a:ext uri="{FF2B5EF4-FFF2-40B4-BE49-F238E27FC236}">
                    <a16:creationId xmlns:a16="http://schemas.microsoft.com/office/drawing/2014/main" id="{F07DB148-6D2D-4F4F-B924-132B275395F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1824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530" name="Group 210">
              <a:extLst>
                <a:ext uri="{FF2B5EF4-FFF2-40B4-BE49-F238E27FC236}">
                  <a16:creationId xmlns:a16="http://schemas.microsoft.com/office/drawing/2014/main" id="{A26068D4-B75B-4449-ADE8-57ADA472FB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162800" y="2127494"/>
              <a:ext cx="304800" cy="762000"/>
              <a:chOff x="3216" y="1728"/>
              <a:chExt cx="192" cy="480"/>
            </a:xfrm>
          </p:grpSpPr>
          <p:sp>
            <p:nvSpPr>
              <p:cNvPr id="531" name="Line 8">
                <a:extLst>
                  <a:ext uri="{FF2B5EF4-FFF2-40B4-BE49-F238E27FC236}">
                    <a16:creationId xmlns:a16="http://schemas.microsoft.com/office/drawing/2014/main" id="{74AB1594-74A0-7542-964A-C36873E702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2" name="Line 9">
                <a:extLst>
                  <a:ext uri="{FF2B5EF4-FFF2-40B4-BE49-F238E27FC236}">
                    <a16:creationId xmlns:a16="http://schemas.microsoft.com/office/drawing/2014/main" id="{794473D3-9B39-6B46-A3EC-E941BC9E0A0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3" name="Line 10">
                <a:extLst>
                  <a:ext uri="{FF2B5EF4-FFF2-40B4-BE49-F238E27FC236}">
                    <a16:creationId xmlns:a16="http://schemas.microsoft.com/office/drawing/2014/main" id="{F8FD2F21-D22B-B747-9808-BABC868ECF9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4" name="Line 11">
                <a:extLst>
                  <a:ext uri="{FF2B5EF4-FFF2-40B4-BE49-F238E27FC236}">
                    <a16:creationId xmlns:a16="http://schemas.microsoft.com/office/drawing/2014/main" id="{83C4F633-F5F4-5E4E-8427-7D29BC7F4BA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70" name="Oval 369">
              <a:extLst>
                <a:ext uri="{FF2B5EF4-FFF2-40B4-BE49-F238E27FC236}">
                  <a16:creationId xmlns:a16="http://schemas.microsoft.com/office/drawing/2014/main" id="{DE275282-F9AE-784E-A62D-9B40FA170394}"/>
                </a:ext>
              </a:extLst>
            </p:cNvPr>
            <p:cNvSpPr/>
            <p:nvPr/>
          </p:nvSpPr>
          <p:spPr>
            <a:xfrm>
              <a:off x="7553695" y="4526023"/>
              <a:ext cx="115442" cy="971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1" name="Shape 116">
              <a:extLst>
                <a:ext uri="{FF2B5EF4-FFF2-40B4-BE49-F238E27FC236}">
                  <a16:creationId xmlns:a16="http://schemas.microsoft.com/office/drawing/2014/main" id="{6FB764C7-8917-3940-9F4F-154E92ADEA3E}"/>
                </a:ext>
              </a:extLst>
            </p:cNvPr>
            <p:cNvSpPr/>
            <p:nvPr/>
          </p:nvSpPr>
          <p:spPr>
            <a:xfrm flipV="1">
              <a:off x="8431621" y="2113052"/>
              <a:ext cx="359892" cy="0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72" name="Oval 371">
              <a:extLst>
                <a:ext uri="{FF2B5EF4-FFF2-40B4-BE49-F238E27FC236}">
                  <a16:creationId xmlns:a16="http://schemas.microsoft.com/office/drawing/2014/main" id="{26453A0C-715E-E249-BBE9-116FC9BA8905}"/>
                </a:ext>
              </a:extLst>
            </p:cNvPr>
            <p:cNvSpPr/>
            <p:nvPr/>
          </p:nvSpPr>
          <p:spPr>
            <a:xfrm>
              <a:off x="8733912" y="2059269"/>
              <a:ext cx="115442" cy="971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73" name="Shape 116">
              <a:extLst>
                <a:ext uri="{FF2B5EF4-FFF2-40B4-BE49-F238E27FC236}">
                  <a16:creationId xmlns:a16="http://schemas.microsoft.com/office/drawing/2014/main" id="{3204159C-351C-414C-AE41-62D53C39205C}"/>
                </a:ext>
              </a:extLst>
            </p:cNvPr>
            <p:cNvSpPr/>
            <p:nvPr/>
          </p:nvSpPr>
          <p:spPr>
            <a:xfrm flipV="1">
              <a:off x="8424527" y="2860883"/>
              <a:ext cx="359892" cy="0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74" name="Oval 373">
              <a:extLst>
                <a:ext uri="{FF2B5EF4-FFF2-40B4-BE49-F238E27FC236}">
                  <a16:creationId xmlns:a16="http://schemas.microsoft.com/office/drawing/2014/main" id="{B292ED1D-C60B-3942-BD9D-B5071EA2AE2E}"/>
                </a:ext>
              </a:extLst>
            </p:cNvPr>
            <p:cNvSpPr/>
            <p:nvPr/>
          </p:nvSpPr>
          <p:spPr>
            <a:xfrm>
              <a:off x="8726818" y="2807100"/>
              <a:ext cx="115442" cy="971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887CB617-2800-7C4D-A5C9-458931CCBE50}"/>
              </a:ext>
            </a:extLst>
          </p:cNvPr>
          <p:cNvGrpSpPr/>
          <p:nvPr/>
        </p:nvGrpSpPr>
        <p:grpSpPr>
          <a:xfrm>
            <a:off x="276226" y="1016011"/>
            <a:ext cx="4492674" cy="2469319"/>
            <a:chOff x="247718" y="2185324"/>
            <a:chExt cx="4492674" cy="2469319"/>
          </a:xfrm>
        </p:grpSpPr>
        <p:sp>
          <p:nvSpPr>
            <p:cNvPr id="50" name="Shape 50"/>
            <p:cNvSpPr/>
            <p:nvPr/>
          </p:nvSpPr>
          <p:spPr>
            <a:xfrm>
              <a:off x="324677" y="4299729"/>
              <a:ext cx="950080" cy="3327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600"/>
                <a:t>Sawtooth</a:t>
              </a:r>
            </a:p>
          </p:txBody>
        </p:sp>
        <p:grpSp>
          <p:nvGrpSpPr>
            <p:cNvPr id="68" name="Group 68"/>
            <p:cNvGrpSpPr/>
            <p:nvPr/>
          </p:nvGrpSpPr>
          <p:grpSpPr>
            <a:xfrm>
              <a:off x="2602230" y="3297798"/>
              <a:ext cx="609601" cy="304166"/>
              <a:chOff x="0" y="0"/>
              <a:chExt cx="609600" cy="304165"/>
            </a:xfrm>
          </p:grpSpPr>
          <p:sp>
            <p:nvSpPr>
              <p:cNvPr id="64" name="Shape 64"/>
              <p:cNvSpPr/>
              <p:nvPr/>
            </p:nvSpPr>
            <p:spPr>
              <a:xfrm rot="16200000">
                <a:off x="228600" y="-76836"/>
                <a:ext cx="152401" cy="609602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5400"/>
                    </a:lnTo>
                    <a:lnTo>
                      <a:pt x="21600" y="8100"/>
                    </a:lnTo>
                    <a:lnTo>
                      <a:pt x="21600" y="13500"/>
                    </a:lnTo>
                    <a:lnTo>
                      <a:pt x="0" y="16200"/>
                    </a:lnTo>
                    <a:lnTo>
                      <a:pt x="0" y="21600"/>
                    </a:ln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65" name="Shape 65"/>
              <p:cNvSpPr/>
              <p:nvPr/>
            </p:nvSpPr>
            <p:spPr>
              <a:xfrm>
                <a:off x="146685" y="152400"/>
                <a:ext cx="3048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6" name="Shape 66"/>
              <p:cNvSpPr/>
              <p:nvPr/>
            </p:nvSpPr>
            <p:spPr>
              <a:xfrm flipV="1">
                <a:off x="304164" y="0"/>
                <a:ext cx="1" cy="15240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67" name="Shape 67"/>
              <p:cNvSpPr/>
              <p:nvPr/>
            </p:nvSpPr>
            <p:spPr>
              <a:xfrm rot="15480000" flipH="1">
                <a:off x="374650" y="158115"/>
                <a:ext cx="76201" cy="76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grpSp>
          <p:nvGrpSpPr>
            <p:cNvPr id="73" name="Group 73"/>
            <p:cNvGrpSpPr/>
            <p:nvPr/>
          </p:nvGrpSpPr>
          <p:grpSpPr>
            <a:xfrm>
              <a:off x="3200400" y="3274013"/>
              <a:ext cx="304801" cy="609601"/>
              <a:chOff x="0" y="0"/>
              <a:chExt cx="304800" cy="609600"/>
            </a:xfrm>
          </p:grpSpPr>
          <p:sp>
            <p:nvSpPr>
              <p:cNvPr id="69" name="Shape 69"/>
              <p:cNvSpPr/>
              <p:nvPr/>
            </p:nvSpPr>
            <p:spPr>
              <a:xfrm rot="10800000">
                <a:off x="152400" y="0"/>
                <a:ext cx="152401" cy="609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5400"/>
                    </a:lnTo>
                    <a:lnTo>
                      <a:pt x="21600" y="8100"/>
                    </a:lnTo>
                    <a:lnTo>
                      <a:pt x="21600" y="13500"/>
                    </a:lnTo>
                    <a:lnTo>
                      <a:pt x="0" y="16200"/>
                    </a:lnTo>
                    <a:lnTo>
                      <a:pt x="0" y="21600"/>
                    </a:ln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70" name="Shape 70"/>
              <p:cNvSpPr/>
              <p:nvPr/>
            </p:nvSpPr>
            <p:spPr>
              <a:xfrm flipV="1">
                <a:off x="153670" y="158750"/>
                <a:ext cx="1" cy="30480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1" name="Shape 71"/>
              <p:cNvSpPr/>
              <p:nvPr/>
            </p:nvSpPr>
            <p:spPr>
              <a:xfrm flipH="1">
                <a:off x="0" y="306070"/>
                <a:ext cx="1524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72" name="Shape 72"/>
              <p:cNvSpPr/>
              <p:nvPr/>
            </p:nvSpPr>
            <p:spPr>
              <a:xfrm rot="10080000" flipH="1">
                <a:off x="158750" y="158750"/>
                <a:ext cx="76201" cy="76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sp>
          <p:nvSpPr>
            <p:cNvPr id="74" name="Shape 74"/>
            <p:cNvSpPr/>
            <p:nvPr/>
          </p:nvSpPr>
          <p:spPr>
            <a:xfrm flipH="1">
              <a:off x="304799" y="2565643"/>
              <a:ext cx="182881" cy="73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4320"/>
                  </a:lnTo>
                  <a:lnTo>
                    <a:pt x="21600" y="5400"/>
                  </a:lnTo>
                  <a:lnTo>
                    <a:pt x="0" y="7560"/>
                  </a:lnTo>
                  <a:lnTo>
                    <a:pt x="21600" y="9720"/>
                  </a:lnTo>
                  <a:lnTo>
                    <a:pt x="0" y="11880"/>
                  </a:lnTo>
                  <a:lnTo>
                    <a:pt x="21600" y="14040"/>
                  </a:lnTo>
                  <a:lnTo>
                    <a:pt x="0" y="16200"/>
                  </a:lnTo>
                  <a:lnTo>
                    <a:pt x="10800" y="17280"/>
                  </a:lnTo>
                  <a:lnTo>
                    <a:pt x="10800" y="21600"/>
                  </a:lnTo>
                </a:path>
              </a:pathLst>
            </a:custGeom>
            <a:ln w="25400">
              <a:solidFill/>
              <a:round/>
            </a:ln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75" name="Shape 75"/>
            <p:cNvSpPr/>
            <p:nvPr/>
          </p:nvSpPr>
          <p:spPr>
            <a:xfrm flipH="1">
              <a:off x="304799" y="3297163"/>
              <a:ext cx="182881" cy="73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4320"/>
                  </a:lnTo>
                  <a:lnTo>
                    <a:pt x="21600" y="5400"/>
                  </a:lnTo>
                  <a:lnTo>
                    <a:pt x="0" y="7560"/>
                  </a:lnTo>
                  <a:lnTo>
                    <a:pt x="21600" y="9720"/>
                  </a:lnTo>
                  <a:lnTo>
                    <a:pt x="0" y="11880"/>
                  </a:lnTo>
                  <a:lnTo>
                    <a:pt x="21600" y="14040"/>
                  </a:lnTo>
                  <a:lnTo>
                    <a:pt x="0" y="16200"/>
                  </a:lnTo>
                  <a:lnTo>
                    <a:pt x="10800" y="17280"/>
                  </a:lnTo>
                  <a:lnTo>
                    <a:pt x="10800" y="21600"/>
                  </a:lnTo>
                </a:path>
              </a:pathLst>
            </a:custGeom>
            <a:ln w="25400">
              <a:solidFill/>
              <a:round/>
            </a:ln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76" name="Shape 76"/>
            <p:cNvSpPr/>
            <p:nvPr/>
          </p:nvSpPr>
          <p:spPr>
            <a:xfrm>
              <a:off x="381000" y="3295612"/>
              <a:ext cx="1182243" cy="1553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7" name="Shape 77"/>
            <p:cNvSpPr/>
            <p:nvPr/>
          </p:nvSpPr>
          <p:spPr>
            <a:xfrm>
              <a:off x="1599406" y="3591937"/>
              <a:ext cx="1109903" cy="0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78" name="Shape 78"/>
            <p:cNvSpPr/>
            <p:nvPr/>
          </p:nvSpPr>
          <p:spPr>
            <a:xfrm flipH="1">
              <a:off x="3047999" y="2199883"/>
              <a:ext cx="182881" cy="73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4320"/>
                  </a:lnTo>
                  <a:lnTo>
                    <a:pt x="21600" y="5400"/>
                  </a:lnTo>
                  <a:lnTo>
                    <a:pt x="0" y="7560"/>
                  </a:lnTo>
                  <a:lnTo>
                    <a:pt x="21600" y="9720"/>
                  </a:lnTo>
                  <a:lnTo>
                    <a:pt x="0" y="11880"/>
                  </a:lnTo>
                  <a:lnTo>
                    <a:pt x="21600" y="14040"/>
                  </a:lnTo>
                  <a:lnTo>
                    <a:pt x="0" y="16200"/>
                  </a:lnTo>
                  <a:lnTo>
                    <a:pt x="10800" y="17280"/>
                  </a:lnTo>
                  <a:lnTo>
                    <a:pt x="10800" y="21600"/>
                  </a:lnTo>
                </a:path>
              </a:pathLst>
            </a:custGeom>
            <a:ln w="25400">
              <a:solidFill/>
              <a:round/>
            </a:ln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79" name="Shape 79"/>
            <p:cNvSpPr/>
            <p:nvPr/>
          </p:nvSpPr>
          <p:spPr>
            <a:xfrm flipH="1">
              <a:off x="3047999" y="2885683"/>
              <a:ext cx="182881" cy="73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4320"/>
                  </a:lnTo>
                  <a:lnTo>
                    <a:pt x="21600" y="5400"/>
                  </a:lnTo>
                  <a:lnTo>
                    <a:pt x="0" y="7560"/>
                  </a:lnTo>
                  <a:lnTo>
                    <a:pt x="21600" y="9720"/>
                  </a:lnTo>
                  <a:lnTo>
                    <a:pt x="0" y="11880"/>
                  </a:lnTo>
                  <a:lnTo>
                    <a:pt x="21600" y="14040"/>
                  </a:lnTo>
                  <a:lnTo>
                    <a:pt x="0" y="16200"/>
                  </a:lnTo>
                  <a:lnTo>
                    <a:pt x="10800" y="17280"/>
                  </a:lnTo>
                  <a:lnTo>
                    <a:pt x="10800" y="21600"/>
                  </a:lnTo>
                </a:path>
              </a:pathLst>
            </a:custGeom>
            <a:ln w="25400">
              <a:solidFill/>
              <a:round/>
            </a:ln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80" name="Shape 80"/>
            <p:cNvSpPr/>
            <p:nvPr/>
          </p:nvSpPr>
          <p:spPr>
            <a:xfrm>
              <a:off x="381000" y="2199884"/>
              <a:ext cx="4191001" cy="1589"/>
            </a:xfrm>
            <a:prstGeom prst="line">
              <a:avLst/>
            </a:prstGeom>
            <a:ln w="34925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81" name="Shape 81"/>
            <p:cNvSpPr/>
            <p:nvPr/>
          </p:nvSpPr>
          <p:spPr>
            <a:xfrm flipH="1" flipV="1">
              <a:off x="394274" y="2216005"/>
              <a:ext cx="4" cy="349641"/>
            </a:xfrm>
            <a:prstGeom prst="line">
              <a:avLst/>
            </a:prstGeom>
            <a:ln w="1905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86" name="Group 86"/>
            <p:cNvGrpSpPr/>
            <p:nvPr/>
          </p:nvGrpSpPr>
          <p:grpSpPr>
            <a:xfrm>
              <a:off x="2971800" y="3571484"/>
              <a:ext cx="304801" cy="762001"/>
              <a:chOff x="0" y="0"/>
              <a:chExt cx="304800" cy="762000"/>
            </a:xfrm>
          </p:grpSpPr>
          <p:sp>
            <p:nvSpPr>
              <p:cNvPr id="82" name="Shape 82"/>
              <p:cNvSpPr/>
              <p:nvPr/>
            </p:nvSpPr>
            <p:spPr>
              <a:xfrm flipH="1">
                <a:off x="152399" y="0"/>
                <a:ext cx="1" cy="34290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83" name="Shape 83"/>
              <p:cNvSpPr/>
              <p:nvPr/>
            </p:nvSpPr>
            <p:spPr>
              <a:xfrm flipH="1">
                <a:off x="152399" y="419100"/>
                <a:ext cx="1" cy="34290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84" name="Shape 84"/>
              <p:cNvSpPr/>
              <p:nvPr/>
            </p:nvSpPr>
            <p:spPr>
              <a:xfrm>
                <a:off x="0" y="342900"/>
                <a:ext cx="304801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85" name="Shape 85"/>
              <p:cNvSpPr/>
              <p:nvPr/>
            </p:nvSpPr>
            <p:spPr>
              <a:xfrm>
                <a:off x="0" y="419100"/>
                <a:ext cx="304801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93" name="Group 93"/>
            <p:cNvGrpSpPr/>
            <p:nvPr/>
          </p:nvGrpSpPr>
          <p:grpSpPr>
            <a:xfrm>
              <a:off x="1752600" y="2352284"/>
              <a:ext cx="304801" cy="381000"/>
              <a:chOff x="0" y="0"/>
              <a:chExt cx="304800" cy="380999"/>
            </a:xfrm>
          </p:grpSpPr>
          <p:sp>
            <p:nvSpPr>
              <p:cNvPr id="87" name="Shape 87"/>
              <p:cNvSpPr/>
              <p:nvPr/>
            </p:nvSpPr>
            <p:spPr>
              <a:xfrm>
                <a:off x="0" y="228600"/>
                <a:ext cx="304801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88" name="Shape 88"/>
              <p:cNvSpPr/>
              <p:nvPr/>
            </p:nvSpPr>
            <p:spPr>
              <a:xfrm flipH="1">
                <a:off x="152399" y="0"/>
                <a:ext cx="1" cy="22860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89" name="Shape 89"/>
              <p:cNvSpPr/>
              <p:nvPr/>
            </p:nvSpPr>
            <p:spPr>
              <a:xfrm>
                <a:off x="38100" y="266700"/>
                <a:ext cx="228601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90" name="Shape 90"/>
              <p:cNvSpPr/>
              <p:nvPr/>
            </p:nvSpPr>
            <p:spPr>
              <a:xfrm>
                <a:off x="76200" y="304800"/>
                <a:ext cx="152401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91" name="Shape 91"/>
              <p:cNvSpPr/>
              <p:nvPr/>
            </p:nvSpPr>
            <p:spPr>
              <a:xfrm>
                <a:off x="114300" y="342900"/>
                <a:ext cx="76201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92" name="Shape 92"/>
              <p:cNvSpPr/>
              <p:nvPr/>
            </p:nvSpPr>
            <p:spPr>
              <a:xfrm flipH="1">
                <a:off x="147638" y="381000"/>
                <a:ext cx="7938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grpSp>
          <p:nvGrpSpPr>
            <p:cNvPr id="105" name="Group 105"/>
            <p:cNvGrpSpPr/>
            <p:nvPr/>
          </p:nvGrpSpPr>
          <p:grpSpPr>
            <a:xfrm>
              <a:off x="1295400" y="2340662"/>
              <a:ext cx="609601" cy="413879"/>
              <a:chOff x="0" y="0"/>
              <a:chExt cx="609600" cy="413877"/>
            </a:xfrm>
          </p:grpSpPr>
          <p:sp>
            <p:nvSpPr>
              <p:cNvPr id="101" name="Shape 101"/>
              <p:cNvSpPr/>
              <p:nvPr/>
            </p:nvSpPr>
            <p:spPr>
              <a:xfrm rot="16200000" flipH="1">
                <a:off x="201256" y="-189636"/>
                <a:ext cx="207088" cy="6096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0"/>
                    </a:moveTo>
                    <a:lnTo>
                      <a:pt x="0" y="5400"/>
                    </a:lnTo>
                    <a:lnTo>
                      <a:pt x="21600" y="8100"/>
                    </a:lnTo>
                    <a:lnTo>
                      <a:pt x="21600" y="13500"/>
                    </a:lnTo>
                    <a:lnTo>
                      <a:pt x="0" y="16200"/>
                    </a:lnTo>
                    <a:lnTo>
                      <a:pt x="0" y="21600"/>
                    </a:lnTo>
                  </a:path>
                </a:pathLst>
              </a:cu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  <p:sp>
            <p:nvSpPr>
              <p:cNvPr id="102" name="Shape 102"/>
              <p:cNvSpPr/>
              <p:nvPr/>
            </p:nvSpPr>
            <p:spPr>
              <a:xfrm>
                <a:off x="153035" y="218072"/>
                <a:ext cx="304801" cy="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03" name="Shape 103"/>
              <p:cNvSpPr/>
              <p:nvPr/>
            </p:nvSpPr>
            <p:spPr>
              <a:xfrm flipH="1">
                <a:off x="304164" y="219342"/>
                <a:ext cx="1" cy="194536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04" name="Shape 104"/>
              <p:cNvSpPr/>
              <p:nvPr/>
            </p:nvSpPr>
            <p:spPr>
              <a:xfrm rot="17760000" flipH="1">
                <a:off x="389534" y="23723"/>
                <a:ext cx="100407" cy="76201"/>
              </a:xfrm>
              <a:custGeom>
                <a:avLst/>
                <a:gdLst/>
                <a:ahLst/>
                <a:cxnLst>
                  <a:cxn ang="0">
                    <a:pos x="wd2" y="hd2"/>
                  </a:cxn>
                  <a:cxn ang="5400000">
                    <a:pos x="wd2" y="hd2"/>
                  </a:cxn>
                  <a:cxn ang="10800000">
                    <a:pos x="wd2" y="hd2"/>
                  </a:cxn>
                  <a:cxn ang="16200000">
                    <a:pos x="wd2" y="hd2"/>
                  </a:cxn>
                </a:cxnLst>
                <a:rect l="0" t="0" r="r" b="b"/>
                <a:pathLst>
                  <a:path w="21600" h="21600" extrusionOk="0">
                    <a:moveTo>
                      <a:pt x="0" y="10800"/>
                    </a:moveTo>
                    <a:lnTo>
                      <a:pt x="21600" y="0"/>
                    </a:lnTo>
                    <a:lnTo>
                      <a:pt x="21600" y="21600"/>
                    </a:lnTo>
                    <a:lnTo>
                      <a:pt x="0" y="10800"/>
                    </a:lnTo>
                    <a:close/>
                  </a:path>
                </a:pathLst>
              </a:custGeom>
              <a:solidFill>
                <a:srgbClr val="000000"/>
              </a:solidFill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/>
                <a:endParaRPr/>
              </a:p>
            </p:txBody>
          </p:sp>
        </p:grpSp>
        <p:sp>
          <p:nvSpPr>
            <p:cNvPr id="106" name="Shape 106"/>
            <p:cNvSpPr/>
            <p:nvPr/>
          </p:nvSpPr>
          <p:spPr>
            <a:xfrm flipH="1">
              <a:off x="3431430" y="2599788"/>
              <a:ext cx="182881" cy="73152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0800" y="0"/>
                  </a:moveTo>
                  <a:lnTo>
                    <a:pt x="10800" y="4320"/>
                  </a:lnTo>
                  <a:lnTo>
                    <a:pt x="21600" y="5400"/>
                  </a:lnTo>
                  <a:lnTo>
                    <a:pt x="0" y="7560"/>
                  </a:lnTo>
                  <a:lnTo>
                    <a:pt x="21600" y="9720"/>
                  </a:lnTo>
                  <a:lnTo>
                    <a:pt x="0" y="11880"/>
                  </a:lnTo>
                  <a:lnTo>
                    <a:pt x="21600" y="14040"/>
                  </a:lnTo>
                  <a:lnTo>
                    <a:pt x="0" y="16200"/>
                  </a:lnTo>
                  <a:lnTo>
                    <a:pt x="10800" y="17280"/>
                  </a:lnTo>
                  <a:lnTo>
                    <a:pt x="10800" y="21600"/>
                  </a:lnTo>
                </a:path>
              </a:pathLst>
            </a:custGeom>
            <a:ln w="25400">
              <a:solidFill/>
              <a:round/>
            </a:ln>
          </p:spPr>
          <p:txBody>
            <a:bodyPr lIns="0" tIns="0" rIns="0" bIns="0"/>
            <a:lstStyle/>
            <a:p>
              <a:pPr lvl="0"/>
              <a:endParaRPr/>
            </a:p>
          </p:txBody>
        </p:sp>
        <p:sp>
          <p:nvSpPr>
            <p:cNvPr id="107" name="Shape 107"/>
            <p:cNvSpPr/>
            <p:nvPr/>
          </p:nvSpPr>
          <p:spPr>
            <a:xfrm flipV="1">
              <a:off x="3513663" y="2185324"/>
              <a:ext cx="1588" cy="445235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08" name="Shape 108"/>
            <p:cNvSpPr/>
            <p:nvPr/>
          </p:nvSpPr>
          <p:spPr>
            <a:xfrm>
              <a:off x="1306972" y="3295612"/>
              <a:ext cx="1600203" cy="1552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grpSp>
          <p:nvGrpSpPr>
            <p:cNvPr id="115" name="Group 115"/>
            <p:cNvGrpSpPr/>
            <p:nvPr/>
          </p:nvGrpSpPr>
          <p:grpSpPr>
            <a:xfrm>
              <a:off x="3341225" y="3800084"/>
              <a:ext cx="304801" cy="381000"/>
              <a:chOff x="0" y="0"/>
              <a:chExt cx="304800" cy="380999"/>
            </a:xfrm>
          </p:grpSpPr>
          <p:sp>
            <p:nvSpPr>
              <p:cNvPr id="109" name="Shape 109"/>
              <p:cNvSpPr/>
              <p:nvPr/>
            </p:nvSpPr>
            <p:spPr>
              <a:xfrm>
                <a:off x="0" y="228600"/>
                <a:ext cx="304801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10" name="Shape 110"/>
              <p:cNvSpPr/>
              <p:nvPr/>
            </p:nvSpPr>
            <p:spPr>
              <a:xfrm flipH="1">
                <a:off x="152399" y="0"/>
                <a:ext cx="1" cy="228601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11" name="Shape 111"/>
              <p:cNvSpPr/>
              <p:nvPr/>
            </p:nvSpPr>
            <p:spPr>
              <a:xfrm>
                <a:off x="38100" y="266700"/>
                <a:ext cx="228601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12" name="Shape 112"/>
              <p:cNvSpPr/>
              <p:nvPr/>
            </p:nvSpPr>
            <p:spPr>
              <a:xfrm>
                <a:off x="76200" y="304800"/>
                <a:ext cx="152401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13" name="Shape 113"/>
              <p:cNvSpPr/>
              <p:nvPr/>
            </p:nvSpPr>
            <p:spPr>
              <a:xfrm>
                <a:off x="114300" y="342900"/>
                <a:ext cx="76201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  <p:sp>
            <p:nvSpPr>
              <p:cNvPr id="114" name="Shape 114"/>
              <p:cNvSpPr/>
              <p:nvPr/>
            </p:nvSpPr>
            <p:spPr>
              <a:xfrm flipH="1">
                <a:off x="147638" y="381000"/>
                <a:ext cx="7938" cy="0"/>
              </a:xfrm>
              <a:prstGeom prst="line">
                <a:avLst/>
              </a:prstGeom>
              <a:noFill/>
              <a:ln w="25400" cap="flat">
                <a:solidFill>
                  <a:srgbClr val="000000"/>
                </a:solidFill>
                <a:prstDash val="solid"/>
                <a:round/>
              </a:ln>
              <a:effectLst/>
            </p:spPr>
            <p:txBody>
              <a:bodyPr wrap="square" lIns="0" tIns="0" rIns="0" bIns="0" numCol="1" anchor="t">
                <a:noAutofit/>
              </a:bodyPr>
              <a:lstStyle/>
              <a:p>
                <a:pPr lvl="0">
                  <a:defRPr sz="1200">
                    <a:latin typeface="+mn-lt"/>
                    <a:ea typeface="+mn-ea"/>
                    <a:cs typeface="+mn-cs"/>
                    <a:sym typeface="Helvetica"/>
                  </a:defRPr>
                </a:pPr>
                <a:endParaRPr/>
              </a:p>
            </p:txBody>
          </p:sp>
        </p:grpSp>
        <p:sp>
          <p:nvSpPr>
            <p:cNvPr id="116" name="Shape 116"/>
            <p:cNvSpPr/>
            <p:nvPr/>
          </p:nvSpPr>
          <p:spPr>
            <a:xfrm flipV="1">
              <a:off x="3505200" y="3342884"/>
              <a:ext cx="593798" cy="2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17" name="Shape 117"/>
            <p:cNvSpPr/>
            <p:nvPr/>
          </p:nvSpPr>
          <p:spPr>
            <a:xfrm flipH="1" flipV="1">
              <a:off x="4571999" y="2199884"/>
              <a:ext cx="4" cy="1714500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0" name="Shape 140"/>
            <p:cNvSpPr/>
            <p:nvPr/>
          </p:nvSpPr>
          <p:spPr>
            <a:xfrm>
              <a:off x="451339" y="2699529"/>
              <a:ext cx="935713" cy="3327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600"/>
                <a:t>470</a:t>
              </a:r>
            </a:p>
          </p:txBody>
        </p:sp>
        <p:sp>
          <p:nvSpPr>
            <p:cNvPr id="141" name="Shape 141"/>
            <p:cNvSpPr/>
            <p:nvPr/>
          </p:nvSpPr>
          <p:spPr>
            <a:xfrm>
              <a:off x="471267" y="3537729"/>
              <a:ext cx="935713" cy="3327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600"/>
                <a:t>100</a:t>
              </a:r>
            </a:p>
          </p:txBody>
        </p:sp>
        <p:sp>
          <p:nvSpPr>
            <p:cNvPr id="142" name="Shape 142"/>
            <p:cNvSpPr/>
            <p:nvPr/>
          </p:nvSpPr>
          <p:spPr>
            <a:xfrm>
              <a:off x="2569489" y="2352284"/>
              <a:ext cx="935712" cy="3327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600"/>
                <a:t>50K</a:t>
              </a:r>
            </a:p>
          </p:txBody>
        </p:sp>
        <p:sp>
          <p:nvSpPr>
            <p:cNvPr id="143" name="Shape 143"/>
            <p:cNvSpPr/>
            <p:nvPr/>
          </p:nvSpPr>
          <p:spPr>
            <a:xfrm flipV="1">
              <a:off x="2916222" y="2352284"/>
              <a:ext cx="435840" cy="347247"/>
            </a:xfrm>
            <a:prstGeom prst="line">
              <a:avLst/>
            </a:prstGeom>
            <a:ln w="25400">
              <a:solidFill>
                <a:schemeClr val="tx1"/>
              </a:solidFill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45719" rIns="45719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144" name="Shape 144"/>
            <p:cNvSpPr/>
            <p:nvPr/>
          </p:nvSpPr>
          <p:spPr>
            <a:xfrm>
              <a:off x="2514599" y="2851929"/>
              <a:ext cx="935713" cy="3327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600"/>
                <a:t>100K</a:t>
              </a:r>
            </a:p>
          </p:txBody>
        </p:sp>
        <p:sp>
          <p:nvSpPr>
            <p:cNvPr id="145" name="Shape 145"/>
            <p:cNvSpPr/>
            <p:nvPr/>
          </p:nvSpPr>
          <p:spPr>
            <a:xfrm>
              <a:off x="2362199" y="3842529"/>
              <a:ext cx="935713" cy="332741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lIns="45719" rIns="45719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sz="1600"/>
                <a:t>.1</a:t>
              </a:r>
            </a:p>
          </p:txBody>
        </p:sp>
        <p:sp>
          <p:nvSpPr>
            <p:cNvPr id="387" name="Shape 387"/>
            <p:cNvSpPr/>
            <p:nvPr/>
          </p:nvSpPr>
          <p:spPr>
            <a:xfrm flipV="1">
              <a:off x="1599406" y="2734079"/>
              <a:ext cx="1589" cy="868679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88" name="Shape 388"/>
            <p:cNvSpPr/>
            <p:nvPr/>
          </p:nvSpPr>
          <p:spPr>
            <a:xfrm flipV="1">
              <a:off x="1295401" y="2352285"/>
              <a:ext cx="1586" cy="943328"/>
            </a:xfrm>
            <a:prstGeom prst="line">
              <a:avLst/>
            </a:prstGeom>
            <a:ln w="25400">
              <a:solidFil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txBody>
            <a:bodyPr lIns="0" tIns="0" rIns="0" bIns="0"/>
            <a:lstStyle/>
            <a:p>
              <a:pPr lvl="0">
                <a:defRPr sz="1200">
                  <a:latin typeface="+mn-lt"/>
                  <a:ea typeface="+mn-ea"/>
                  <a:cs typeface="+mn-cs"/>
                  <a:sym typeface="Helvetica"/>
                </a:defRPr>
              </a:pPr>
              <a:endParaRPr/>
            </a:p>
          </p:txBody>
        </p:sp>
        <p:sp>
          <p:nvSpPr>
            <p:cNvPr id="389" name="Shape 389"/>
            <p:cNvSpPr/>
            <p:nvPr/>
          </p:nvSpPr>
          <p:spPr>
            <a:xfrm>
              <a:off x="3657600" y="2809483"/>
              <a:ext cx="461022" cy="369332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/>
            <a:p>
              <a:pPr lvl="0"/>
              <a:r>
                <a:rPr sz="1600" dirty="0"/>
                <a:t>10K</a:t>
              </a:r>
              <a:r>
                <a:rPr dirty="0"/>
                <a:t> </a:t>
              </a:r>
            </a:p>
          </p:txBody>
        </p:sp>
        <p:grpSp>
          <p:nvGrpSpPr>
            <p:cNvPr id="471" name="Group 255">
              <a:extLst>
                <a:ext uri="{FF2B5EF4-FFF2-40B4-BE49-F238E27FC236}">
                  <a16:creationId xmlns:a16="http://schemas.microsoft.com/office/drawing/2014/main" id="{B1F5EB74-4EBC-2B45-A8D7-E40308A541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5592" y="3584812"/>
              <a:ext cx="304800" cy="762000"/>
              <a:chOff x="4800" y="144"/>
              <a:chExt cx="384" cy="1824"/>
            </a:xfrm>
          </p:grpSpPr>
          <p:sp>
            <p:nvSpPr>
              <p:cNvPr id="472" name="Line 256">
                <a:extLst>
                  <a:ext uri="{FF2B5EF4-FFF2-40B4-BE49-F238E27FC236}">
                    <a16:creationId xmlns:a16="http://schemas.microsoft.com/office/drawing/2014/main" id="{2E580D00-BBEC-0D44-8E78-DBB05ABF5D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1200"/>
                <a:ext cx="0" cy="7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3" name="Line 257">
                <a:extLst>
                  <a:ext uri="{FF2B5EF4-FFF2-40B4-BE49-F238E27FC236}">
                    <a16:creationId xmlns:a16="http://schemas.microsoft.com/office/drawing/2014/main" id="{C50704A7-41B3-B946-888F-B0C8B55C51F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912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4" name="Line 258">
                <a:extLst>
                  <a:ext uri="{FF2B5EF4-FFF2-40B4-BE49-F238E27FC236}">
                    <a16:creationId xmlns:a16="http://schemas.microsoft.com/office/drawing/2014/main" id="{0F81B9D1-D2AF-F945-887E-AE7FC77A6D5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1008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5" name="Line 259">
                <a:extLst>
                  <a:ext uri="{FF2B5EF4-FFF2-40B4-BE49-F238E27FC236}">
                    <a16:creationId xmlns:a16="http://schemas.microsoft.com/office/drawing/2014/main" id="{11CEB36C-2F6C-C949-A707-8641DC6C74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44" y="1200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76" name="Line 260">
                <a:extLst>
                  <a:ext uri="{FF2B5EF4-FFF2-40B4-BE49-F238E27FC236}">
                    <a16:creationId xmlns:a16="http://schemas.microsoft.com/office/drawing/2014/main" id="{AC94A57A-624F-6445-9865-ACB8AF7675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0" y="1104"/>
                <a:ext cx="38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77" name="Line 261">
                <a:extLst>
                  <a:ext uri="{FF2B5EF4-FFF2-40B4-BE49-F238E27FC236}">
                    <a16:creationId xmlns:a16="http://schemas.microsoft.com/office/drawing/2014/main" id="{5EC607EC-E0C8-A64A-A3CF-BBEA4FD09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92" y="144"/>
                <a:ext cx="0" cy="76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78" name="Group 222">
              <a:extLst>
                <a:ext uri="{FF2B5EF4-FFF2-40B4-BE49-F238E27FC236}">
                  <a16:creationId xmlns:a16="http://schemas.microsoft.com/office/drawing/2014/main" id="{6AA9461C-E373-D741-9A9A-06FC9836E2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30795" y="4246973"/>
              <a:ext cx="304800" cy="381000"/>
              <a:chOff x="4272" y="3072"/>
              <a:chExt cx="192" cy="240"/>
            </a:xfrm>
          </p:grpSpPr>
          <p:sp>
            <p:nvSpPr>
              <p:cNvPr id="479" name="Line 99">
                <a:extLst>
                  <a:ext uri="{FF2B5EF4-FFF2-40B4-BE49-F238E27FC236}">
                    <a16:creationId xmlns:a16="http://schemas.microsoft.com/office/drawing/2014/main" id="{53FA05FA-E9E4-B744-9BAB-0C4A62C9B6C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0" name="Line 100">
                <a:extLst>
                  <a:ext uri="{FF2B5EF4-FFF2-40B4-BE49-F238E27FC236}">
                    <a16:creationId xmlns:a16="http://schemas.microsoft.com/office/drawing/2014/main" id="{062B6239-EF1D-7E41-B6D6-2F76424A283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1" name="Line 101">
                <a:extLst>
                  <a:ext uri="{FF2B5EF4-FFF2-40B4-BE49-F238E27FC236}">
                    <a16:creationId xmlns:a16="http://schemas.microsoft.com/office/drawing/2014/main" id="{E99DF503-8EB7-9846-A3D8-288ACA23E54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2" name="Line 102">
                <a:extLst>
                  <a:ext uri="{FF2B5EF4-FFF2-40B4-BE49-F238E27FC236}">
                    <a16:creationId xmlns:a16="http://schemas.microsoft.com/office/drawing/2014/main" id="{B2A391DE-AE47-A948-8DD3-B19B9AA9425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3" name="Line 103">
                <a:extLst>
                  <a:ext uri="{FF2B5EF4-FFF2-40B4-BE49-F238E27FC236}">
                    <a16:creationId xmlns:a16="http://schemas.microsoft.com/office/drawing/2014/main" id="{58A1D2F9-34C0-B740-AA74-193F6AC97FB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4" name="Line 104">
                <a:extLst>
                  <a:ext uri="{FF2B5EF4-FFF2-40B4-BE49-F238E27FC236}">
                    <a16:creationId xmlns:a16="http://schemas.microsoft.com/office/drawing/2014/main" id="{46101022-3292-F742-AB7C-287DE2C48E4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485" name="Group 222">
              <a:extLst>
                <a:ext uri="{FF2B5EF4-FFF2-40B4-BE49-F238E27FC236}">
                  <a16:creationId xmlns:a16="http://schemas.microsoft.com/office/drawing/2014/main" id="{D4EA641C-F722-ED4B-BC41-C9CDBACC9F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73387" y="4273643"/>
              <a:ext cx="304800" cy="381000"/>
              <a:chOff x="4272" y="3072"/>
              <a:chExt cx="192" cy="240"/>
            </a:xfrm>
          </p:grpSpPr>
          <p:sp>
            <p:nvSpPr>
              <p:cNvPr id="486" name="Line 99">
                <a:extLst>
                  <a:ext uri="{FF2B5EF4-FFF2-40B4-BE49-F238E27FC236}">
                    <a16:creationId xmlns:a16="http://schemas.microsoft.com/office/drawing/2014/main" id="{7A043414-5D6D-BE41-A8FD-5F0CB1675D6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7" name="Line 100">
                <a:extLst>
                  <a:ext uri="{FF2B5EF4-FFF2-40B4-BE49-F238E27FC236}">
                    <a16:creationId xmlns:a16="http://schemas.microsoft.com/office/drawing/2014/main" id="{5B231CD9-AE31-0A4B-A5FE-F8231ADF01C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8" name="Line 101">
                <a:extLst>
                  <a:ext uri="{FF2B5EF4-FFF2-40B4-BE49-F238E27FC236}">
                    <a16:creationId xmlns:a16="http://schemas.microsoft.com/office/drawing/2014/main" id="{D9D20C3F-37CD-9E40-BAF1-12879A9BF7E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89" name="Line 102">
                <a:extLst>
                  <a:ext uri="{FF2B5EF4-FFF2-40B4-BE49-F238E27FC236}">
                    <a16:creationId xmlns:a16="http://schemas.microsoft.com/office/drawing/2014/main" id="{BF8BD99C-043A-2C4C-95D1-3DE768CA63B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0" name="Line 103">
                <a:extLst>
                  <a:ext uri="{FF2B5EF4-FFF2-40B4-BE49-F238E27FC236}">
                    <a16:creationId xmlns:a16="http://schemas.microsoft.com/office/drawing/2014/main" id="{F5866B2B-634C-454F-98E5-3B0201EECC7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91" name="Line 104">
                <a:extLst>
                  <a:ext uri="{FF2B5EF4-FFF2-40B4-BE49-F238E27FC236}">
                    <a16:creationId xmlns:a16="http://schemas.microsoft.com/office/drawing/2014/main" id="{296B6898-668B-8C41-B9AB-3C6D99D8153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355" name="Group 222">
              <a:extLst>
                <a:ext uri="{FF2B5EF4-FFF2-40B4-BE49-F238E27FC236}">
                  <a16:creationId xmlns:a16="http://schemas.microsoft.com/office/drawing/2014/main" id="{46157314-4537-8C47-BF2A-4F9A5A0A183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718" y="3920898"/>
              <a:ext cx="304800" cy="381000"/>
              <a:chOff x="4272" y="3072"/>
              <a:chExt cx="192" cy="240"/>
            </a:xfrm>
          </p:grpSpPr>
          <p:sp>
            <p:nvSpPr>
              <p:cNvPr id="356" name="Line 99">
                <a:extLst>
                  <a:ext uri="{FF2B5EF4-FFF2-40B4-BE49-F238E27FC236}">
                    <a16:creationId xmlns:a16="http://schemas.microsoft.com/office/drawing/2014/main" id="{B933F2D9-66BA-A54D-B34E-22D1BA3D37B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7" name="Line 100">
                <a:extLst>
                  <a:ext uri="{FF2B5EF4-FFF2-40B4-BE49-F238E27FC236}">
                    <a16:creationId xmlns:a16="http://schemas.microsoft.com/office/drawing/2014/main" id="{F84889EB-1F22-8247-86F3-07650B60273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8" name="Line 101">
                <a:extLst>
                  <a:ext uri="{FF2B5EF4-FFF2-40B4-BE49-F238E27FC236}">
                    <a16:creationId xmlns:a16="http://schemas.microsoft.com/office/drawing/2014/main" id="{176F9627-16D6-7149-A114-C7F4B86A97B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59" name="Line 102">
                <a:extLst>
                  <a:ext uri="{FF2B5EF4-FFF2-40B4-BE49-F238E27FC236}">
                    <a16:creationId xmlns:a16="http://schemas.microsoft.com/office/drawing/2014/main" id="{32554ABA-6210-0B47-A317-57FE36DC046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0" name="Line 103">
                <a:extLst>
                  <a:ext uri="{FF2B5EF4-FFF2-40B4-BE49-F238E27FC236}">
                    <a16:creationId xmlns:a16="http://schemas.microsoft.com/office/drawing/2014/main" id="{4545ECFF-7BE7-854A-AB88-2ADE12501DA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61" name="Line 104">
                <a:extLst>
                  <a:ext uri="{FF2B5EF4-FFF2-40B4-BE49-F238E27FC236}">
                    <a16:creationId xmlns:a16="http://schemas.microsoft.com/office/drawing/2014/main" id="{0CE2A941-505B-194C-8DC5-0FFD9CA2D4F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368" name="Oval 367">
              <a:extLst>
                <a:ext uri="{FF2B5EF4-FFF2-40B4-BE49-F238E27FC236}">
                  <a16:creationId xmlns:a16="http://schemas.microsoft.com/office/drawing/2014/main" id="{6AE8F260-A6FF-464C-9E9D-AEA51578A177}"/>
                </a:ext>
              </a:extLst>
            </p:cNvPr>
            <p:cNvSpPr/>
            <p:nvPr/>
          </p:nvSpPr>
          <p:spPr>
            <a:xfrm>
              <a:off x="4041397" y="3289101"/>
              <a:ext cx="115442" cy="97191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9" name="Shape 49">
              <a:extLst>
                <a:ext uri="{FF2B5EF4-FFF2-40B4-BE49-F238E27FC236}">
                  <a16:creationId xmlns:a16="http://schemas.microsoft.com/office/drawing/2014/main" id="{9CDDD6CF-4CEB-694B-BC71-93F8745BB212}"/>
                </a:ext>
              </a:extLst>
            </p:cNvPr>
            <p:cNvSpPr/>
            <p:nvPr/>
          </p:nvSpPr>
          <p:spPr>
            <a:xfrm>
              <a:off x="3859977" y="3329210"/>
              <a:ext cx="377665" cy="338554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="" xmlns:ma14="http://schemas.microsoft.com/office/mac/drawingml/2011/main" val="1"/>
              </a:ext>
            </a:extLst>
          </p:spPr>
          <p:txBody>
            <a:bodyPr wrap="none" lIns="45719" rIns="45719">
              <a:spAutoFit/>
            </a:bodyPr>
            <a:lstStyle>
              <a:lvl1pPr>
                <a:defRPr sz="1600"/>
              </a:lvl1pPr>
            </a:lstStyle>
            <a:p>
              <a:pPr lvl="0">
                <a:defRPr sz="1800"/>
              </a:pPr>
              <a:r>
                <a:rPr lang="en-US" sz="1600" dirty="0"/>
                <a:t>out</a:t>
              </a:r>
              <a:endParaRPr sz="1600" dirty="0"/>
            </a:p>
          </p:txBody>
        </p:sp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94549AFC-4739-0243-8D9A-C26280D0B753}"/>
                </a:ext>
              </a:extLst>
            </p:cNvPr>
            <p:cNvCxnSpPr>
              <a:cxnSpLocks/>
            </p:cNvCxnSpPr>
            <p:nvPr/>
          </p:nvCxnSpPr>
          <p:spPr>
            <a:xfrm>
              <a:off x="3044133" y="3603314"/>
              <a:ext cx="164293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4240D0E0-CF12-B04E-BF9D-18B66F0D5254}"/>
              </a:ext>
            </a:extLst>
          </p:cNvPr>
          <p:cNvGrpSpPr/>
          <p:nvPr/>
        </p:nvGrpSpPr>
        <p:grpSpPr>
          <a:xfrm>
            <a:off x="1167786" y="3842091"/>
            <a:ext cx="5385415" cy="2487467"/>
            <a:chOff x="1057351" y="1623134"/>
            <a:chExt cx="5385415" cy="2487467"/>
          </a:xfrm>
        </p:grpSpPr>
        <p:sp>
          <p:nvSpPr>
            <p:cNvPr id="178" name="Shape 51">
              <a:extLst>
                <a:ext uri="{FF2B5EF4-FFF2-40B4-BE49-F238E27FC236}">
                  <a16:creationId xmlns:a16="http://schemas.microsoft.com/office/drawing/2014/main" id="{FDE6E45F-7396-5B48-9E2C-98DE062F43A3}"/>
                </a:ext>
              </a:extLst>
            </p:cNvPr>
            <p:cNvSpPr/>
            <p:nvPr/>
          </p:nvSpPr>
          <p:spPr>
            <a:xfrm>
              <a:off x="4090056" y="3802824"/>
              <a:ext cx="2329164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lang="en-US" sz="2000" dirty="0"/>
                <a:t>Variable power supply</a:t>
              </a:r>
              <a:endParaRPr sz="2000" dirty="0"/>
            </a:p>
          </p:txBody>
        </p:sp>
        <p:sp>
          <p:nvSpPr>
            <p:cNvPr id="179" name="Freeform 12">
              <a:extLst>
                <a:ext uri="{FF2B5EF4-FFF2-40B4-BE49-F238E27FC236}">
                  <a16:creationId xmlns:a16="http://schemas.microsoft.com/office/drawing/2014/main" id="{18363619-1350-A540-9419-9F09EE100A65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5168" y="2217826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80" name="Group 222">
              <a:extLst>
                <a:ext uri="{FF2B5EF4-FFF2-40B4-BE49-F238E27FC236}">
                  <a16:creationId xmlns:a16="http://schemas.microsoft.com/office/drawing/2014/main" id="{6F279AC4-8AE7-5E4C-8AA0-9843018889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967086" y="3592875"/>
              <a:ext cx="304800" cy="381000"/>
              <a:chOff x="4272" y="3072"/>
              <a:chExt cx="192" cy="240"/>
            </a:xfrm>
          </p:grpSpPr>
          <p:sp>
            <p:nvSpPr>
              <p:cNvPr id="292" name="Line 99">
                <a:extLst>
                  <a:ext uri="{FF2B5EF4-FFF2-40B4-BE49-F238E27FC236}">
                    <a16:creationId xmlns:a16="http://schemas.microsoft.com/office/drawing/2014/main" id="{662B4DEC-8419-E846-AC24-7181EC38775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3" name="Line 100">
                <a:extLst>
                  <a:ext uri="{FF2B5EF4-FFF2-40B4-BE49-F238E27FC236}">
                    <a16:creationId xmlns:a16="http://schemas.microsoft.com/office/drawing/2014/main" id="{3D3C30EF-D4D8-4E45-9478-3155530BC4D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4" name="Line 101">
                <a:extLst>
                  <a:ext uri="{FF2B5EF4-FFF2-40B4-BE49-F238E27FC236}">
                    <a16:creationId xmlns:a16="http://schemas.microsoft.com/office/drawing/2014/main" id="{C0E87302-85F6-8448-B269-A774847F4CB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5" name="Line 102">
                <a:extLst>
                  <a:ext uri="{FF2B5EF4-FFF2-40B4-BE49-F238E27FC236}">
                    <a16:creationId xmlns:a16="http://schemas.microsoft.com/office/drawing/2014/main" id="{6A7309E9-B6FF-A24C-ACF6-AB9DBDD8BC9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6" name="Line 103">
                <a:extLst>
                  <a:ext uri="{FF2B5EF4-FFF2-40B4-BE49-F238E27FC236}">
                    <a16:creationId xmlns:a16="http://schemas.microsoft.com/office/drawing/2014/main" id="{E6A963ED-E67B-EB40-9970-D97EF9F1BE2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97" name="Line 104">
                <a:extLst>
                  <a:ext uri="{FF2B5EF4-FFF2-40B4-BE49-F238E27FC236}">
                    <a16:creationId xmlns:a16="http://schemas.microsoft.com/office/drawing/2014/main" id="{9650DC7C-F29D-B648-A292-91332ECFCC5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1" name="Group 300">
              <a:extLst>
                <a:ext uri="{FF2B5EF4-FFF2-40B4-BE49-F238E27FC236}">
                  <a16:creationId xmlns:a16="http://schemas.microsoft.com/office/drawing/2014/main" id="{2CCF1DC6-F9BE-6748-A9AB-B04775477A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64133" y="2201333"/>
              <a:ext cx="533400" cy="762000"/>
              <a:chOff x="4896" y="1728"/>
              <a:chExt cx="336" cy="480"/>
            </a:xfrm>
          </p:grpSpPr>
          <p:grpSp>
            <p:nvGrpSpPr>
              <p:cNvPr id="262" name="Group 267">
                <a:extLst>
                  <a:ext uri="{FF2B5EF4-FFF2-40B4-BE49-F238E27FC236}">
                    <a16:creationId xmlns:a16="http://schemas.microsoft.com/office/drawing/2014/main" id="{BAF4FFB5-446F-1243-983A-E41F1004604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896" y="1728"/>
                <a:ext cx="96" cy="480"/>
                <a:chOff x="3935" y="1728"/>
                <a:chExt cx="96" cy="480"/>
              </a:xfrm>
            </p:grpSpPr>
            <p:sp>
              <p:nvSpPr>
                <p:cNvPr id="279" name="Arc 268">
                  <a:extLst>
                    <a:ext uri="{FF2B5EF4-FFF2-40B4-BE49-F238E27FC236}">
                      <a16:creationId xmlns:a16="http://schemas.microsoft.com/office/drawing/2014/main" id="{C34E614B-A658-0542-9FA6-CB83609F8D6A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895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0" name="Arc 269">
                  <a:extLst>
                    <a:ext uri="{FF2B5EF4-FFF2-40B4-BE49-F238E27FC236}">
                      <a16:creationId xmlns:a16="http://schemas.microsoft.com/office/drawing/2014/main" id="{49C17B59-DEAA-AF41-8C58-B490C249C8B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943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1" name="Arc 270">
                  <a:extLst>
                    <a:ext uri="{FF2B5EF4-FFF2-40B4-BE49-F238E27FC236}">
                      <a16:creationId xmlns:a16="http://schemas.microsoft.com/office/drawing/2014/main" id="{AD533A7A-A858-5249-9421-2C6D745C7C71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6" y="1991"/>
                  <a:ext cx="25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2" name="Arc 271">
                  <a:extLst>
                    <a:ext uri="{FF2B5EF4-FFF2-40B4-BE49-F238E27FC236}">
                      <a16:creationId xmlns:a16="http://schemas.microsoft.com/office/drawing/2014/main" id="{254B0E30-C188-E442-9FB3-8F8DF3C0DD1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847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3" name="Line 272">
                  <a:extLst>
                    <a:ext uri="{FF2B5EF4-FFF2-40B4-BE49-F238E27FC236}">
                      <a16:creationId xmlns:a16="http://schemas.microsoft.com/office/drawing/2014/main" id="{C718F563-D424-AF4E-9133-15F677042E4F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941" y="1770"/>
                  <a:ext cx="8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4" name="Line 273">
                  <a:extLst>
                    <a:ext uri="{FF2B5EF4-FFF2-40B4-BE49-F238E27FC236}">
                      <a16:creationId xmlns:a16="http://schemas.microsoft.com/office/drawing/2014/main" id="{CD4F29EA-D60E-4E48-9385-CE00092C990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940" y="2166"/>
                  <a:ext cx="8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85" name="Arc 274">
                  <a:extLst>
                    <a:ext uri="{FF2B5EF4-FFF2-40B4-BE49-F238E27FC236}">
                      <a16:creationId xmlns:a16="http://schemas.microsoft.com/office/drawing/2014/main" id="{0D6922F9-5007-8242-8456-2292D31454B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870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6" name="Arc 275">
                  <a:extLst>
                    <a:ext uri="{FF2B5EF4-FFF2-40B4-BE49-F238E27FC236}">
                      <a16:creationId xmlns:a16="http://schemas.microsoft.com/office/drawing/2014/main" id="{366B1E13-816A-DB48-A7F7-5E47B5DD2FC0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918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7" name="Arc 276">
                  <a:extLst>
                    <a:ext uri="{FF2B5EF4-FFF2-40B4-BE49-F238E27FC236}">
                      <a16:creationId xmlns:a16="http://schemas.microsoft.com/office/drawing/2014/main" id="{BE715A50-CD45-1143-8429-265CFF8F4C0F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2039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8" name="Arc 277">
                  <a:extLst>
                    <a:ext uri="{FF2B5EF4-FFF2-40B4-BE49-F238E27FC236}">
                      <a16:creationId xmlns:a16="http://schemas.microsoft.com/office/drawing/2014/main" id="{3DF362DF-6139-674F-8B12-EB1E3DE3F4F9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966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9" name="Arc 278">
                  <a:extLst>
                    <a:ext uri="{FF2B5EF4-FFF2-40B4-BE49-F238E27FC236}">
                      <a16:creationId xmlns:a16="http://schemas.microsoft.com/office/drawing/2014/main" id="{A45E654F-1DD7-214D-BDD9-3563BE541CE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2014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0" name="Arc 279">
                  <a:extLst>
                    <a:ext uri="{FF2B5EF4-FFF2-40B4-BE49-F238E27FC236}">
                      <a16:creationId xmlns:a16="http://schemas.microsoft.com/office/drawing/2014/main" id="{FC799BAA-119E-9E4C-B898-9B0AC36403B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69" y="1823"/>
                  <a:ext cx="73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91" name="Arc 280">
                  <a:extLst>
                    <a:ext uri="{FF2B5EF4-FFF2-40B4-BE49-F238E27FC236}">
                      <a16:creationId xmlns:a16="http://schemas.microsoft.com/office/drawing/2014/main" id="{F2FFA65B-3B20-884A-9F30-48A6B5DA4C1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69" y="2063"/>
                  <a:ext cx="73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63" name="Group 281">
                <a:extLst>
                  <a:ext uri="{FF2B5EF4-FFF2-40B4-BE49-F238E27FC236}">
                    <a16:creationId xmlns:a16="http://schemas.microsoft.com/office/drawing/2014/main" id="{5C28377B-45C3-2B49-B594-AA6CB86DACE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 flipH="1">
                <a:off x="5136" y="1728"/>
                <a:ext cx="96" cy="480"/>
                <a:chOff x="3935" y="1728"/>
                <a:chExt cx="96" cy="480"/>
              </a:xfrm>
            </p:grpSpPr>
            <p:sp>
              <p:nvSpPr>
                <p:cNvPr id="266" name="Arc 282">
                  <a:extLst>
                    <a:ext uri="{FF2B5EF4-FFF2-40B4-BE49-F238E27FC236}">
                      <a16:creationId xmlns:a16="http://schemas.microsoft.com/office/drawing/2014/main" id="{139E50E2-CA94-AA4A-B518-E0F1CE47A918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895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7" name="Arc 283">
                  <a:extLst>
                    <a:ext uri="{FF2B5EF4-FFF2-40B4-BE49-F238E27FC236}">
                      <a16:creationId xmlns:a16="http://schemas.microsoft.com/office/drawing/2014/main" id="{0D2C3175-AA30-DC42-9E73-9C00C2E8E20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943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8" name="Arc 284">
                  <a:extLst>
                    <a:ext uri="{FF2B5EF4-FFF2-40B4-BE49-F238E27FC236}">
                      <a16:creationId xmlns:a16="http://schemas.microsoft.com/office/drawing/2014/main" id="{13CEB6D0-0B7E-3B49-8E29-BF18C2C4EAC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6" y="1991"/>
                  <a:ext cx="25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9" name="Arc 285">
                  <a:extLst>
                    <a:ext uri="{FF2B5EF4-FFF2-40B4-BE49-F238E27FC236}">
                      <a16:creationId xmlns:a16="http://schemas.microsoft.com/office/drawing/2014/main" id="{07491826-7D68-A749-A057-2805AAE78E1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1847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0" name="Line 286">
                  <a:extLst>
                    <a:ext uri="{FF2B5EF4-FFF2-40B4-BE49-F238E27FC236}">
                      <a16:creationId xmlns:a16="http://schemas.microsoft.com/office/drawing/2014/main" id="{6CB803C6-68A6-3D4E-8671-8A15F5404FD7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941" y="1770"/>
                  <a:ext cx="83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1" name="Line 287">
                  <a:extLst>
                    <a:ext uri="{FF2B5EF4-FFF2-40B4-BE49-F238E27FC236}">
                      <a16:creationId xmlns:a16="http://schemas.microsoft.com/office/drawing/2014/main" id="{BB910EAF-44F6-F140-B8E7-7A52A1EDDDD8}"/>
                    </a:ext>
                  </a:extLst>
                </p:cNvPr>
                <p:cNvSpPr>
                  <a:spLocks noChangeAspect="1" noChangeShapeType="1"/>
                </p:cNvSpPr>
                <p:nvPr/>
              </p:nvSpPr>
              <p:spPr bwMode="auto">
                <a:xfrm rot="5400000" flipH="1">
                  <a:off x="3940" y="2166"/>
                  <a:ext cx="85" cy="0"/>
                </a:xfrm>
                <a:prstGeom prst="line">
                  <a:avLst/>
                </a:pr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272" name="Arc 288">
                  <a:extLst>
                    <a:ext uri="{FF2B5EF4-FFF2-40B4-BE49-F238E27FC236}">
                      <a16:creationId xmlns:a16="http://schemas.microsoft.com/office/drawing/2014/main" id="{F97C9E63-9760-5B4E-95E8-48B5101F3E5D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870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3" name="Arc 289">
                  <a:extLst>
                    <a:ext uri="{FF2B5EF4-FFF2-40B4-BE49-F238E27FC236}">
                      <a16:creationId xmlns:a16="http://schemas.microsoft.com/office/drawing/2014/main" id="{C86DCEED-4080-D944-8C36-116579E7F7B5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918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4" name="Arc 290">
                  <a:extLst>
                    <a:ext uri="{FF2B5EF4-FFF2-40B4-BE49-F238E27FC236}">
                      <a16:creationId xmlns:a16="http://schemas.microsoft.com/office/drawing/2014/main" id="{6876F4A0-E6AB-E84B-A3DA-D5EDA139906C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 flipV="1">
                  <a:off x="3947" y="2039"/>
                  <a:ext cx="24" cy="48"/>
                </a:xfrm>
                <a:custGeom>
                  <a:avLst/>
                  <a:gdLst>
                    <a:gd name="T0" fmla="*/ 0 w 43180"/>
                    <a:gd name="T1" fmla="*/ 0 h 21600"/>
                    <a:gd name="T2" fmla="*/ 0 w 43180"/>
                    <a:gd name="T3" fmla="*/ 0 h 21600"/>
                    <a:gd name="T4" fmla="*/ 0 w 4318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43180"/>
                    <a:gd name="T10" fmla="*/ 0 h 21600"/>
                    <a:gd name="T11" fmla="*/ 43180 w 4318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180" h="21600" fill="none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</a:path>
                    <a:path w="43180" h="21600" stroke="0" extrusionOk="0">
                      <a:moveTo>
                        <a:pt x="0" y="20662"/>
                      </a:moveTo>
                      <a:cubicBezTo>
                        <a:pt x="502" y="9108"/>
                        <a:pt x="10015" y="-1"/>
                        <a:pt x="21580" y="-1"/>
                      </a:cubicBezTo>
                      <a:cubicBezTo>
                        <a:pt x="33509" y="-1"/>
                        <a:pt x="43180" y="9670"/>
                        <a:pt x="43180" y="21600"/>
                      </a:cubicBezTo>
                      <a:lnTo>
                        <a:pt x="21580" y="21600"/>
                      </a:lnTo>
                      <a:lnTo>
                        <a:pt x="0" y="20662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5" name="Arc 291">
                  <a:extLst>
                    <a:ext uri="{FF2B5EF4-FFF2-40B4-BE49-F238E27FC236}">
                      <a16:creationId xmlns:a16="http://schemas.microsoft.com/office/drawing/2014/main" id="{BFB08507-36AE-AE49-A2FD-05E5F80E54A4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1966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6" name="Arc 292">
                  <a:extLst>
                    <a:ext uri="{FF2B5EF4-FFF2-40B4-BE49-F238E27FC236}">
                      <a16:creationId xmlns:a16="http://schemas.microsoft.com/office/drawing/2014/main" id="{5E0A6871-E09F-4942-AEC7-4F942000AE03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70" y="2014"/>
                  <a:ext cx="72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7" name="Arc 293">
                  <a:extLst>
                    <a:ext uri="{FF2B5EF4-FFF2-40B4-BE49-F238E27FC236}">
                      <a16:creationId xmlns:a16="http://schemas.microsoft.com/office/drawing/2014/main" id="{4116AADE-2C14-264D-BD07-CC13C29FE522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69" y="1823"/>
                  <a:ext cx="73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78" name="Arc 294">
                  <a:extLst>
                    <a:ext uri="{FF2B5EF4-FFF2-40B4-BE49-F238E27FC236}">
                      <a16:creationId xmlns:a16="http://schemas.microsoft.com/office/drawing/2014/main" id="{78BD09AA-3C2D-7142-AB25-D50D8D9C4BD6}"/>
                    </a:ext>
                  </a:extLst>
                </p:cNvPr>
                <p:cNvSpPr>
                  <a:spLocks noChangeAspect="1"/>
                </p:cNvSpPr>
                <p:nvPr/>
              </p:nvSpPr>
              <p:spPr bwMode="auto">
                <a:xfrm rot="5400000">
                  <a:off x="3969" y="2063"/>
                  <a:ext cx="73" cy="50"/>
                </a:xfrm>
                <a:custGeom>
                  <a:avLst/>
                  <a:gdLst>
                    <a:gd name="T0" fmla="*/ 0 w 43200"/>
                    <a:gd name="T1" fmla="*/ 0 h 22481"/>
                    <a:gd name="T2" fmla="*/ 0 w 43200"/>
                    <a:gd name="T3" fmla="*/ 0 h 22481"/>
                    <a:gd name="T4" fmla="*/ 0 w 43200"/>
                    <a:gd name="T5" fmla="*/ 0 h 22481"/>
                    <a:gd name="T6" fmla="*/ 0 60000 65536"/>
                    <a:gd name="T7" fmla="*/ 0 60000 65536"/>
                    <a:gd name="T8" fmla="*/ 0 60000 65536"/>
                    <a:gd name="T9" fmla="*/ 0 w 43200"/>
                    <a:gd name="T10" fmla="*/ 0 h 22481"/>
                    <a:gd name="T11" fmla="*/ 43200 w 43200"/>
                    <a:gd name="T12" fmla="*/ 22481 h 22481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43200" h="22481" fill="none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</a:path>
                    <a:path w="43200" h="22481" stroke="0" extrusionOk="0">
                      <a:moveTo>
                        <a:pt x="17" y="22481"/>
                      </a:moveTo>
                      <a:cubicBezTo>
                        <a:pt x="5" y="22187"/>
                        <a:pt x="0" y="21893"/>
                        <a:pt x="0" y="21600"/>
                      </a:cubicBezTo>
                      <a:cubicBezTo>
                        <a:pt x="0" y="9670"/>
                        <a:pt x="9670" y="0"/>
                        <a:pt x="21600" y="0"/>
                      </a:cubicBezTo>
                      <a:cubicBezTo>
                        <a:pt x="33529" y="0"/>
                        <a:pt x="43199" y="9670"/>
                        <a:pt x="43199" y="21599"/>
                      </a:cubicBezTo>
                      <a:lnTo>
                        <a:pt x="21600" y="21600"/>
                      </a:lnTo>
                      <a:lnTo>
                        <a:pt x="17" y="22481"/>
                      </a:lnTo>
                      <a:close/>
                    </a:path>
                  </a:pathLst>
                </a:custGeom>
                <a:noFill/>
                <a:ln w="254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64" name="Line 295">
                <a:extLst>
                  <a:ext uri="{FF2B5EF4-FFF2-40B4-BE49-F238E27FC236}">
                    <a16:creationId xmlns:a16="http://schemas.microsoft.com/office/drawing/2014/main" id="{20A778C7-FA30-0646-AD99-31C53B7614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40" y="1824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296">
                <a:extLst>
                  <a:ext uri="{FF2B5EF4-FFF2-40B4-BE49-F238E27FC236}">
                    <a16:creationId xmlns:a16="http://schemas.microsoft.com/office/drawing/2014/main" id="{6CFFEA36-ADC0-C841-82B1-49B04C893E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088" y="1824"/>
                <a:ext cx="0" cy="288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2" name="Group 218">
              <a:extLst>
                <a:ext uri="{FF2B5EF4-FFF2-40B4-BE49-F238E27FC236}">
                  <a16:creationId xmlns:a16="http://schemas.microsoft.com/office/drawing/2014/main" id="{90E71E7A-D0BD-0949-A80D-78629E70E750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230103" y="1835282"/>
              <a:ext cx="152400" cy="762000"/>
              <a:chOff x="5280" y="1200"/>
              <a:chExt cx="96" cy="480"/>
            </a:xfrm>
          </p:grpSpPr>
          <p:sp>
            <p:nvSpPr>
              <p:cNvPr id="258" name="Line 106">
                <a:extLst>
                  <a:ext uri="{FF2B5EF4-FFF2-40B4-BE49-F238E27FC236}">
                    <a16:creationId xmlns:a16="http://schemas.microsoft.com/office/drawing/2014/main" id="{E0FC8FAF-1A72-FA4C-915B-22F5AB60ED3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9" name="Line 107">
                <a:extLst>
                  <a:ext uri="{FF2B5EF4-FFF2-40B4-BE49-F238E27FC236}">
                    <a16:creationId xmlns:a16="http://schemas.microsoft.com/office/drawing/2014/main" id="{08DD747B-CEF7-EB45-AE5C-7845CBEB9BD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0" name="Freeform 108">
                <a:extLst>
                  <a:ext uri="{FF2B5EF4-FFF2-40B4-BE49-F238E27FC236}">
                    <a16:creationId xmlns:a16="http://schemas.microsoft.com/office/drawing/2014/main" id="{C159FCFF-B828-6D47-B233-77916F91AF8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0 w 288"/>
                  <a:gd name="T1" fmla="*/ 0 h 240"/>
                  <a:gd name="T2" fmla="*/ 0 w 288"/>
                  <a:gd name="T3" fmla="*/ 1 h 240"/>
                  <a:gd name="T4" fmla="*/ 0 w 288"/>
                  <a:gd name="T5" fmla="*/ 1 h 240"/>
                  <a:gd name="T6" fmla="*/ 0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1" name="Line 109">
                <a:extLst>
                  <a:ext uri="{FF2B5EF4-FFF2-40B4-BE49-F238E27FC236}">
                    <a16:creationId xmlns:a16="http://schemas.microsoft.com/office/drawing/2014/main" id="{CFD9EE14-0BC0-0443-8E07-8109FB947D64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83" name="Straight Connector 182">
              <a:extLst>
                <a:ext uri="{FF2B5EF4-FFF2-40B4-BE49-F238E27FC236}">
                  <a16:creationId xmlns:a16="http://schemas.microsoft.com/office/drawing/2014/main" id="{16B0EB84-0657-7444-808B-D0374FCE8A68}"/>
                </a:ext>
              </a:extLst>
            </p:cNvPr>
            <p:cNvCxnSpPr>
              <a:cxnSpLocks/>
            </p:cNvCxnSpPr>
            <p:nvPr/>
          </p:nvCxnSpPr>
          <p:spPr>
            <a:xfrm>
              <a:off x="2674088" y="2214678"/>
              <a:ext cx="1097280" cy="12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4" name="Straight Connector 183">
              <a:extLst>
                <a:ext uri="{FF2B5EF4-FFF2-40B4-BE49-F238E27FC236}">
                  <a16:creationId xmlns:a16="http://schemas.microsoft.com/office/drawing/2014/main" id="{D2A6C5B7-EA09-4F45-A44C-4C32006D4680}"/>
                </a:ext>
              </a:extLst>
            </p:cNvPr>
            <p:cNvCxnSpPr>
              <a:cxnSpLocks/>
            </p:cNvCxnSpPr>
            <p:nvPr/>
          </p:nvCxnSpPr>
          <p:spPr>
            <a:xfrm>
              <a:off x="2120038" y="2589532"/>
              <a:ext cx="0" cy="104241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5" name="Straight Connector 184">
              <a:extLst>
                <a:ext uri="{FF2B5EF4-FFF2-40B4-BE49-F238E27FC236}">
                  <a16:creationId xmlns:a16="http://schemas.microsoft.com/office/drawing/2014/main" id="{C4E494FE-E1A5-6B48-929B-BCE6757191EF}"/>
                </a:ext>
              </a:extLst>
            </p:cNvPr>
            <p:cNvCxnSpPr>
              <a:cxnSpLocks/>
            </p:cNvCxnSpPr>
            <p:nvPr/>
          </p:nvCxnSpPr>
          <p:spPr>
            <a:xfrm>
              <a:off x="1165185" y="2209800"/>
              <a:ext cx="365760" cy="12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6" name="Straight Connector 185">
              <a:extLst>
                <a:ext uri="{FF2B5EF4-FFF2-40B4-BE49-F238E27FC236}">
                  <a16:creationId xmlns:a16="http://schemas.microsoft.com/office/drawing/2014/main" id="{F41BB97B-85FE-AF4D-A1A5-EFFA93EBE827}"/>
                </a:ext>
              </a:extLst>
            </p:cNvPr>
            <p:cNvCxnSpPr>
              <a:cxnSpLocks/>
            </p:cNvCxnSpPr>
            <p:nvPr/>
          </p:nvCxnSpPr>
          <p:spPr>
            <a:xfrm>
              <a:off x="2687303" y="2205850"/>
              <a:ext cx="0" cy="73152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87" name="Straight Connector 186">
              <a:extLst>
                <a:ext uri="{FF2B5EF4-FFF2-40B4-BE49-F238E27FC236}">
                  <a16:creationId xmlns:a16="http://schemas.microsoft.com/office/drawing/2014/main" id="{C4B5862F-777F-3C40-B71E-FC328A9961BE}"/>
                </a:ext>
              </a:extLst>
            </p:cNvPr>
            <p:cNvCxnSpPr>
              <a:cxnSpLocks/>
            </p:cNvCxnSpPr>
            <p:nvPr/>
          </p:nvCxnSpPr>
          <p:spPr>
            <a:xfrm>
              <a:off x="1173652" y="2946402"/>
              <a:ext cx="365760" cy="12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88" name="Oval 187">
              <a:extLst>
                <a:ext uri="{FF2B5EF4-FFF2-40B4-BE49-F238E27FC236}">
                  <a16:creationId xmlns:a16="http://schemas.microsoft.com/office/drawing/2014/main" id="{8DC39E4C-DAA6-4245-9F40-BD23CEEE227F}"/>
                </a:ext>
              </a:extLst>
            </p:cNvPr>
            <p:cNvSpPr/>
            <p:nvPr/>
          </p:nvSpPr>
          <p:spPr>
            <a:xfrm>
              <a:off x="1123387" y="216284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1F3D4605-AD37-AD48-B97D-71EE8A7599C0}"/>
                </a:ext>
              </a:extLst>
            </p:cNvPr>
            <p:cNvSpPr/>
            <p:nvPr/>
          </p:nvSpPr>
          <p:spPr>
            <a:xfrm>
              <a:off x="1140320" y="289944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90" name="Group 218">
              <a:extLst>
                <a:ext uri="{FF2B5EF4-FFF2-40B4-BE49-F238E27FC236}">
                  <a16:creationId xmlns:a16="http://schemas.microsoft.com/office/drawing/2014/main" id="{22361A14-640E-5D46-926C-9E254B3CA5DB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230103" y="2574128"/>
              <a:ext cx="152400" cy="762000"/>
              <a:chOff x="5280" y="1200"/>
              <a:chExt cx="96" cy="480"/>
            </a:xfrm>
          </p:grpSpPr>
          <p:sp>
            <p:nvSpPr>
              <p:cNvPr id="254" name="Line 106">
                <a:extLst>
                  <a:ext uri="{FF2B5EF4-FFF2-40B4-BE49-F238E27FC236}">
                    <a16:creationId xmlns:a16="http://schemas.microsoft.com/office/drawing/2014/main" id="{8A9FC1D1-48F3-2549-8B92-01AF495DB4D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20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5" name="Line 107">
                <a:extLst>
                  <a:ext uri="{FF2B5EF4-FFF2-40B4-BE49-F238E27FC236}">
                    <a16:creationId xmlns:a16="http://schemas.microsoft.com/office/drawing/2014/main" id="{43A69442-7A76-2740-97FA-43C27FA68531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280" y="1392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6" name="Freeform 108">
                <a:extLst>
                  <a:ext uri="{FF2B5EF4-FFF2-40B4-BE49-F238E27FC236}">
                    <a16:creationId xmlns:a16="http://schemas.microsoft.com/office/drawing/2014/main" id="{76586CCC-FD18-E640-8A8B-CF9ECF35C96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5280" y="1392"/>
                <a:ext cx="96" cy="96"/>
              </a:xfrm>
              <a:custGeom>
                <a:avLst/>
                <a:gdLst>
                  <a:gd name="T0" fmla="*/ 0 w 288"/>
                  <a:gd name="T1" fmla="*/ 0 h 240"/>
                  <a:gd name="T2" fmla="*/ 0 w 288"/>
                  <a:gd name="T3" fmla="*/ 1 h 240"/>
                  <a:gd name="T4" fmla="*/ 0 w 288"/>
                  <a:gd name="T5" fmla="*/ 1 h 240"/>
                  <a:gd name="T6" fmla="*/ 0 w 288"/>
                  <a:gd name="T7" fmla="*/ 0 h 240"/>
                  <a:gd name="T8" fmla="*/ 0 60000 65536"/>
                  <a:gd name="T9" fmla="*/ 0 60000 65536"/>
                  <a:gd name="T10" fmla="*/ 0 60000 65536"/>
                  <a:gd name="T11" fmla="*/ 0 60000 65536"/>
                  <a:gd name="T12" fmla="*/ 0 w 288"/>
                  <a:gd name="T13" fmla="*/ 0 h 240"/>
                  <a:gd name="T14" fmla="*/ 288 w 288"/>
                  <a:gd name="T15" fmla="*/ 240 h 240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T12" t="T13" r="T14" b="T15"/>
                <a:pathLst>
                  <a:path w="288" h="240">
                    <a:moveTo>
                      <a:pt x="144" y="0"/>
                    </a:moveTo>
                    <a:lnTo>
                      <a:pt x="0" y="240"/>
                    </a:lnTo>
                    <a:lnTo>
                      <a:pt x="288" y="240"/>
                    </a:lnTo>
                    <a:lnTo>
                      <a:pt x="144" y="0"/>
                    </a:lnTo>
                    <a:close/>
                  </a:path>
                </a:pathLst>
              </a:custGeom>
              <a:solidFill>
                <a:schemeClr val="tx1"/>
              </a:solidFill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7" name="Line 109">
                <a:extLst>
                  <a:ext uri="{FF2B5EF4-FFF2-40B4-BE49-F238E27FC236}">
                    <a16:creationId xmlns:a16="http://schemas.microsoft.com/office/drawing/2014/main" id="{CE5649ED-9A0C-D44E-BFD0-408C3A26899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5328" y="1488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4A00ABB6-A348-F745-8217-38B5A3C8B190}"/>
                </a:ext>
              </a:extLst>
            </p:cNvPr>
            <p:cNvCxnSpPr>
              <a:cxnSpLocks/>
            </p:cNvCxnSpPr>
            <p:nvPr/>
          </p:nvCxnSpPr>
          <p:spPr>
            <a:xfrm>
              <a:off x="1946178" y="2595568"/>
              <a:ext cx="182880" cy="12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92" name="Group 210">
              <a:extLst>
                <a:ext uri="{FF2B5EF4-FFF2-40B4-BE49-F238E27FC236}">
                  <a16:creationId xmlns:a16="http://schemas.microsoft.com/office/drawing/2014/main" id="{B7098A68-7393-CD45-A649-9470249AA4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0155" y="2878928"/>
              <a:ext cx="304800" cy="762000"/>
              <a:chOff x="3216" y="1728"/>
              <a:chExt cx="192" cy="480"/>
            </a:xfrm>
          </p:grpSpPr>
          <p:sp>
            <p:nvSpPr>
              <p:cNvPr id="250" name="Line 8">
                <a:extLst>
                  <a:ext uri="{FF2B5EF4-FFF2-40B4-BE49-F238E27FC236}">
                    <a16:creationId xmlns:a16="http://schemas.microsoft.com/office/drawing/2014/main" id="{2BE65607-27D5-FD4A-A23C-F8BED1B300B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1" name="Line 9">
                <a:extLst>
                  <a:ext uri="{FF2B5EF4-FFF2-40B4-BE49-F238E27FC236}">
                    <a16:creationId xmlns:a16="http://schemas.microsoft.com/office/drawing/2014/main" id="{7A7833AB-4914-764B-8D06-8E3C81A73A3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2" name="Line 10">
                <a:extLst>
                  <a:ext uri="{FF2B5EF4-FFF2-40B4-BE49-F238E27FC236}">
                    <a16:creationId xmlns:a16="http://schemas.microsoft.com/office/drawing/2014/main" id="{1EDE95AA-B318-D74C-897F-AA0062811CA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53" name="Line 11">
                <a:extLst>
                  <a:ext uri="{FF2B5EF4-FFF2-40B4-BE49-F238E27FC236}">
                    <a16:creationId xmlns:a16="http://schemas.microsoft.com/office/drawing/2014/main" id="{6DD312F0-E339-1A45-A95F-0AB9C9DEADF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93" name="Straight Connector 192">
              <a:extLst>
                <a:ext uri="{FF2B5EF4-FFF2-40B4-BE49-F238E27FC236}">
                  <a16:creationId xmlns:a16="http://schemas.microsoft.com/office/drawing/2014/main" id="{76752674-3064-7844-B728-A26E2954AA36}"/>
                </a:ext>
              </a:extLst>
            </p:cNvPr>
            <p:cNvCxnSpPr>
              <a:cxnSpLocks/>
            </p:cNvCxnSpPr>
            <p:nvPr/>
          </p:nvCxnSpPr>
          <p:spPr>
            <a:xfrm>
              <a:off x="2111019" y="3638809"/>
              <a:ext cx="3931920" cy="12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96" name="Group 438">
              <a:extLst>
                <a:ext uri="{FF2B5EF4-FFF2-40B4-BE49-F238E27FC236}">
                  <a16:creationId xmlns:a16="http://schemas.microsoft.com/office/drawing/2014/main" id="{CF526175-D40A-0642-9C49-4B1E03754695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3011729" y="3205616"/>
              <a:ext cx="304800" cy="469719"/>
              <a:chOff x="1498" y="3312"/>
              <a:chExt cx="230" cy="576"/>
            </a:xfrm>
          </p:grpSpPr>
          <p:grpSp>
            <p:nvGrpSpPr>
              <p:cNvPr id="241" name="Group 309">
                <a:extLst>
                  <a:ext uri="{FF2B5EF4-FFF2-40B4-BE49-F238E27FC236}">
                    <a16:creationId xmlns:a16="http://schemas.microsoft.com/office/drawing/2014/main" id="{7E280535-FCD8-344B-A22A-42FADA2456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498" y="3312"/>
                <a:ext cx="230" cy="576"/>
                <a:chOff x="1613" y="2851"/>
                <a:chExt cx="230" cy="576"/>
              </a:xfrm>
            </p:grpSpPr>
            <p:grpSp>
              <p:nvGrpSpPr>
                <p:cNvPr id="243" name="Group 310">
                  <a:extLst>
                    <a:ext uri="{FF2B5EF4-FFF2-40B4-BE49-F238E27FC236}">
                      <a16:creationId xmlns:a16="http://schemas.microsoft.com/office/drawing/2014/main" id="{2E9CA1CD-2D70-C94D-8BB7-EF2B3C4DE60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613" y="2851"/>
                  <a:ext cx="230" cy="576"/>
                  <a:chOff x="3341" y="1584"/>
                  <a:chExt cx="230" cy="576"/>
                </a:xfrm>
              </p:grpSpPr>
              <p:sp>
                <p:nvSpPr>
                  <p:cNvPr id="246" name="AutoShape 311">
                    <a:extLst>
                      <a:ext uri="{FF2B5EF4-FFF2-40B4-BE49-F238E27FC236}">
                        <a16:creationId xmlns:a16="http://schemas.microsoft.com/office/drawing/2014/main" id="{D84DFBCF-D792-1345-A0CB-66F7EB580C5B}"/>
                      </a:ext>
                    </a:extLst>
                  </p:cNvPr>
                  <p:cNvSpPr>
                    <a:spLocks noChangeArrowheads="1"/>
                  </p:cNvSpPr>
                  <p:nvPr/>
                </p:nvSpPr>
                <p:spPr bwMode="auto">
                  <a:xfrm flipV="1">
                    <a:off x="3341" y="1757"/>
                    <a:ext cx="230" cy="230"/>
                  </a:xfrm>
                  <a:prstGeom prst="triangle">
                    <a:avLst>
                      <a:gd name="adj" fmla="val 50000"/>
                    </a:avLst>
                  </a:prstGeom>
                  <a:noFill/>
                  <a:ln w="25400">
                    <a:solidFill>
                      <a:schemeClr val="tx1"/>
                    </a:solidFill>
                    <a:miter lim="800000"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>
                    <a:lvl1pPr>
                      <a:spcBef>
                        <a:spcPct val="20000"/>
                      </a:spcBef>
                      <a:buChar char="•"/>
                      <a:defRPr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1pPr>
                    <a:lvl2pPr marL="37931725" indent="-37474525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2pPr>
                    <a:lvl3pPr marL="1143000" indent="-228600">
                      <a:spcBef>
                        <a:spcPct val="20000"/>
                      </a:spcBef>
                      <a:buChar char="•"/>
                      <a:defRPr sz="14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3pPr>
                    <a:lvl4pPr marL="1600200" indent="-228600">
                      <a:spcBef>
                        <a:spcPct val="20000"/>
                      </a:spcBef>
                      <a:buChar char="–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4pPr>
                    <a:lvl5pPr marL="2057400" indent="-22860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ea typeface="ＭＳ Ｐゴシック" panose="020B0600070205080204" pitchFamily="34" charset="-128"/>
                      </a:defRPr>
                    </a:lvl9pPr>
                  </a:lstStyle>
                  <a:p>
                    <a:pPr>
                      <a:spcBef>
                        <a:spcPct val="0"/>
                      </a:spcBef>
                      <a:buFontTx/>
                      <a:buNone/>
                    </a:pPr>
                    <a:endParaRPr lang="en-US" altLang="en-US"/>
                  </a:p>
                </p:txBody>
              </p:sp>
              <p:sp>
                <p:nvSpPr>
                  <p:cNvPr id="247" name="Line 312">
                    <a:extLst>
                      <a:ext uri="{FF2B5EF4-FFF2-40B4-BE49-F238E27FC236}">
                        <a16:creationId xmlns:a16="http://schemas.microsoft.com/office/drawing/2014/main" id="{CCB95320-D3BE-5748-B7EC-7A811E4FABAA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456" y="1987"/>
                    <a:ext cx="0" cy="17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8" name="Line 313">
                    <a:extLst>
                      <a:ext uri="{FF2B5EF4-FFF2-40B4-BE49-F238E27FC236}">
                        <a16:creationId xmlns:a16="http://schemas.microsoft.com/office/drawing/2014/main" id="{0B34CCBD-3EF4-6E4A-99C2-9F5DEB3DC4D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456" y="1584"/>
                    <a:ext cx="0" cy="173"/>
                  </a:xfrm>
                  <a:prstGeom prst="line">
                    <a:avLst/>
                  </a:prstGeom>
                  <a:noFill/>
                  <a:ln w="2540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  <p:sp>
                <p:nvSpPr>
                  <p:cNvPr id="249" name="Line 314">
                    <a:extLst>
                      <a:ext uri="{FF2B5EF4-FFF2-40B4-BE49-F238E27FC236}">
                        <a16:creationId xmlns:a16="http://schemas.microsoft.com/office/drawing/2014/main" id="{9C3A189B-F51A-B643-A86D-8A3E2DD81A3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341" y="1987"/>
                    <a:ext cx="230" cy="0"/>
                  </a:xfrm>
                  <a:prstGeom prst="line">
                    <a:avLst/>
                  </a:prstGeom>
                  <a:noFill/>
                  <a:ln w="19050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en-US"/>
                  </a:p>
                </p:txBody>
              </p:sp>
            </p:grpSp>
            <p:sp>
              <p:nvSpPr>
                <p:cNvPr id="244" name="Line 316">
                  <a:extLst>
                    <a:ext uri="{FF2B5EF4-FFF2-40B4-BE49-F238E27FC236}">
                      <a16:creationId xmlns:a16="http://schemas.microsoft.com/office/drawing/2014/main" id="{84F384CC-AA73-5842-943B-770FFCFEC65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843" y="3254"/>
                  <a:ext cx="0" cy="58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5" name="Line 317">
                  <a:extLst>
                    <a:ext uri="{FF2B5EF4-FFF2-40B4-BE49-F238E27FC236}">
                      <a16:creationId xmlns:a16="http://schemas.microsoft.com/office/drawing/2014/main" id="{BD30520F-DEA5-C748-9014-8847E0EE5D3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613" y="3197"/>
                  <a:ext cx="0" cy="57"/>
                </a:xfrm>
                <a:prstGeom prst="line">
                  <a:avLst/>
                </a:prstGeom>
                <a:noFill/>
                <a:ln w="1905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sp>
            <p:nvSpPr>
              <p:cNvPr id="242" name="Freeform 435">
                <a:extLst>
                  <a:ext uri="{FF2B5EF4-FFF2-40B4-BE49-F238E27FC236}">
                    <a16:creationId xmlns:a16="http://schemas.microsoft.com/office/drawing/2014/main" id="{A79A3FF1-D142-4F41-9E45-2F9E2FA59C6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498" y="3312"/>
                <a:ext cx="230" cy="576"/>
              </a:xfrm>
              <a:custGeom>
                <a:avLst/>
                <a:gdLst>
                  <a:gd name="T0" fmla="*/ 115 w 230"/>
                  <a:gd name="T1" fmla="*/ 0 h 576"/>
                  <a:gd name="T2" fmla="*/ 0 w 230"/>
                  <a:gd name="T3" fmla="*/ 173 h 576"/>
                  <a:gd name="T4" fmla="*/ 115 w 230"/>
                  <a:gd name="T5" fmla="*/ 576 h 576"/>
                  <a:gd name="T6" fmla="*/ 230 w 230"/>
                  <a:gd name="T7" fmla="*/ 173 h 576"/>
                  <a:gd name="T8" fmla="*/ 115 w 230"/>
                  <a:gd name="T9" fmla="*/ 0 h 576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230"/>
                  <a:gd name="T16" fmla="*/ 0 h 576"/>
                  <a:gd name="T17" fmla="*/ 230 w 230"/>
                  <a:gd name="T18" fmla="*/ 576 h 57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230" h="576">
                    <a:moveTo>
                      <a:pt x="115" y="0"/>
                    </a:moveTo>
                    <a:lnTo>
                      <a:pt x="0" y="173"/>
                    </a:lnTo>
                    <a:lnTo>
                      <a:pt x="115" y="576"/>
                    </a:lnTo>
                    <a:lnTo>
                      <a:pt x="230" y="173"/>
                    </a:lnTo>
                    <a:lnTo>
                      <a:pt x="115" y="0"/>
                    </a:lnTo>
                    <a:close/>
                  </a:path>
                </a:pathLst>
              </a:cu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cxnSp>
          <p:nvCxnSpPr>
            <p:cNvPr id="197" name="Straight Connector 196">
              <a:extLst>
                <a:ext uri="{FF2B5EF4-FFF2-40B4-BE49-F238E27FC236}">
                  <a16:creationId xmlns:a16="http://schemas.microsoft.com/office/drawing/2014/main" id="{D88C3AB2-4A68-2642-873A-D1B133EB1F4E}"/>
                </a:ext>
              </a:extLst>
            </p:cNvPr>
            <p:cNvCxnSpPr>
              <a:cxnSpLocks/>
            </p:cNvCxnSpPr>
            <p:nvPr/>
          </p:nvCxnSpPr>
          <p:spPr>
            <a:xfrm>
              <a:off x="2674088" y="3445983"/>
              <a:ext cx="290989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198" name="Freeform 12">
              <a:extLst>
                <a:ext uri="{FF2B5EF4-FFF2-40B4-BE49-F238E27FC236}">
                  <a16:creationId xmlns:a16="http://schemas.microsoft.com/office/drawing/2014/main" id="{19B8EF87-0858-6D43-B9FD-C9FC2583AC49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695166" y="2903627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99" name="Straight Connector 198">
              <a:extLst>
                <a:ext uri="{FF2B5EF4-FFF2-40B4-BE49-F238E27FC236}">
                  <a16:creationId xmlns:a16="http://schemas.microsoft.com/office/drawing/2014/main" id="{4388ED1B-3FAE-6B46-BE8E-6883B502F8E9}"/>
                </a:ext>
              </a:extLst>
            </p:cNvPr>
            <p:cNvCxnSpPr>
              <a:cxnSpLocks/>
            </p:cNvCxnSpPr>
            <p:nvPr/>
          </p:nvCxnSpPr>
          <p:spPr>
            <a:xfrm>
              <a:off x="3390522" y="2945837"/>
              <a:ext cx="0" cy="4916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0" name="Straight Connector 199">
              <a:extLst>
                <a:ext uri="{FF2B5EF4-FFF2-40B4-BE49-F238E27FC236}">
                  <a16:creationId xmlns:a16="http://schemas.microsoft.com/office/drawing/2014/main" id="{4A683992-1E6E-F04C-9FA4-F0312FE96041}"/>
                </a:ext>
              </a:extLst>
            </p:cNvPr>
            <p:cNvCxnSpPr>
              <a:cxnSpLocks/>
            </p:cNvCxnSpPr>
            <p:nvPr/>
          </p:nvCxnSpPr>
          <p:spPr>
            <a:xfrm>
              <a:off x="3375504" y="2953811"/>
              <a:ext cx="402336" cy="12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201" name="Group 478">
              <a:extLst>
                <a:ext uri="{FF2B5EF4-FFF2-40B4-BE49-F238E27FC236}">
                  <a16:creationId xmlns:a16="http://schemas.microsoft.com/office/drawing/2014/main" id="{243C8DEA-D2C4-F846-B5D7-9876932CF21B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4271572" y="2782362"/>
              <a:ext cx="401622" cy="609600"/>
              <a:chOff x="4656" y="1344"/>
              <a:chExt cx="192" cy="384"/>
            </a:xfrm>
          </p:grpSpPr>
          <p:sp>
            <p:nvSpPr>
              <p:cNvPr id="237" name="Freeform 236">
                <a:extLst>
                  <a:ext uri="{FF2B5EF4-FFF2-40B4-BE49-F238E27FC236}">
                    <a16:creationId xmlns:a16="http://schemas.microsoft.com/office/drawing/2014/main" id="{8B819F4D-89AF-C342-BB7E-8538C444F5F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56" y="1344"/>
                <a:ext cx="99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192" y="288"/>
                  </a:cxn>
                  <a:cxn ang="0">
                    <a:pos x="192" y="480"/>
                  </a:cxn>
                  <a:cxn ang="0">
                    <a:pos x="0" y="576"/>
                  </a:cxn>
                  <a:cxn ang="0">
                    <a:pos x="0" y="768"/>
                  </a:cxn>
                </a:cxnLst>
                <a:rect l="0" t="0" r="r" b="b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288"/>
                    </a:lnTo>
                    <a:lnTo>
                      <a:pt x="192" y="480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38" name="Line 36">
                <a:extLst>
                  <a:ext uri="{FF2B5EF4-FFF2-40B4-BE49-F238E27FC236}">
                    <a16:creationId xmlns:a16="http://schemas.microsoft.com/office/drawing/2014/main" id="{CE147BBE-CE2E-C04F-BA56-9CCC2A1C7AD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755" y="144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39" name="Line 37">
                <a:extLst>
                  <a:ext uri="{FF2B5EF4-FFF2-40B4-BE49-F238E27FC236}">
                    <a16:creationId xmlns:a16="http://schemas.microsoft.com/office/drawing/2014/main" id="{EF09C394-01D4-FB44-A961-6F3B3E75042A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755" y="1536"/>
                <a:ext cx="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40" name="Freeform 239">
                <a:extLst>
                  <a:ext uri="{FF2B5EF4-FFF2-40B4-BE49-F238E27FC236}">
                    <a16:creationId xmlns:a16="http://schemas.microsoft.com/office/drawing/2014/main" id="{2199C9C8-1C59-124E-88AE-A1061CFF40F3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0040000">
                <a:off x="4656" y="1597"/>
                <a:ext cx="48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6" y="0"/>
                  </a:cxn>
                  <a:cxn ang="0">
                    <a:pos x="96" y="96"/>
                  </a:cxn>
                  <a:cxn ang="0">
                    <a:pos x="0" y="48"/>
                  </a:cxn>
                </a:cxnLst>
                <a:rect l="0" t="0" r="r" b="b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202" name="Group 478">
              <a:extLst>
                <a:ext uri="{FF2B5EF4-FFF2-40B4-BE49-F238E27FC236}">
                  <a16:creationId xmlns:a16="http://schemas.microsoft.com/office/drawing/2014/main" id="{7CBE892D-DD2E-B64D-8183-8CE0A4311C67}"/>
                </a:ext>
              </a:extLst>
            </p:cNvPr>
            <p:cNvGrpSpPr>
              <a:grpSpLocks/>
            </p:cNvGrpSpPr>
            <p:nvPr/>
          </p:nvGrpSpPr>
          <p:grpSpPr bwMode="auto">
            <a:xfrm rot="16200000" flipH="1">
              <a:off x="4556500" y="2386340"/>
              <a:ext cx="401622" cy="609600"/>
              <a:chOff x="4656" y="1344"/>
              <a:chExt cx="192" cy="384"/>
            </a:xfrm>
          </p:grpSpPr>
          <p:sp>
            <p:nvSpPr>
              <p:cNvPr id="233" name="Freeform 232">
                <a:extLst>
                  <a:ext uri="{FF2B5EF4-FFF2-40B4-BE49-F238E27FC236}">
                    <a16:creationId xmlns:a16="http://schemas.microsoft.com/office/drawing/2014/main" id="{4D55AEE0-3541-554B-B694-79A5FB074C1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56" y="1344"/>
                <a:ext cx="99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192" y="288"/>
                  </a:cxn>
                  <a:cxn ang="0">
                    <a:pos x="192" y="480"/>
                  </a:cxn>
                  <a:cxn ang="0">
                    <a:pos x="0" y="576"/>
                  </a:cxn>
                  <a:cxn ang="0">
                    <a:pos x="0" y="768"/>
                  </a:cxn>
                </a:cxnLst>
                <a:rect l="0" t="0" r="r" b="b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288"/>
                    </a:lnTo>
                    <a:lnTo>
                      <a:pt x="192" y="480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34" name="Line 36">
                <a:extLst>
                  <a:ext uri="{FF2B5EF4-FFF2-40B4-BE49-F238E27FC236}">
                    <a16:creationId xmlns:a16="http://schemas.microsoft.com/office/drawing/2014/main" id="{49335126-2F4E-8F44-B356-3A79ADFBB93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755" y="144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35" name="Line 37">
                <a:extLst>
                  <a:ext uri="{FF2B5EF4-FFF2-40B4-BE49-F238E27FC236}">
                    <a16:creationId xmlns:a16="http://schemas.microsoft.com/office/drawing/2014/main" id="{9FBA422B-F971-4544-90B9-7C907905813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755" y="1536"/>
                <a:ext cx="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36" name="Freeform 235">
                <a:extLst>
                  <a:ext uri="{FF2B5EF4-FFF2-40B4-BE49-F238E27FC236}">
                    <a16:creationId xmlns:a16="http://schemas.microsoft.com/office/drawing/2014/main" id="{A7B73A7C-CDE5-F445-9E52-61B57CBF891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0040000">
                <a:off x="4656" y="1597"/>
                <a:ext cx="48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6" y="0"/>
                  </a:cxn>
                  <a:cxn ang="0">
                    <a:pos x="96" y="96"/>
                  </a:cxn>
                  <a:cxn ang="0">
                    <a:pos x="0" y="48"/>
                  </a:cxn>
                </a:cxnLst>
                <a:rect l="0" t="0" r="r" b="b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grpSp>
          <p:nvGrpSpPr>
            <p:cNvPr id="203" name="Group 210">
              <a:extLst>
                <a:ext uri="{FF2B5EF4-FFF2-40B4-BE49-F238E27FC236}">
                  <a16:creationId xmlns:a16="http://schemas.microsoft.com/office/drawing/2014/main" id="{0E0DEAFF-40CC-4242-96AB-D9C4585301D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215730" y="2192365"/>
              <a:ext cx="304800" cy="762000"/>
              <a:chOff x="3216" y="1728"/>
              <a:chExt cx="192" cy="480"/>
            </a:xfrm>
          </p:grpSpPr>
          <p:sp>
            <p:nvSpPr>
              <p:cNvPr id="225" name="Line 8">
                <a:extLst>
                  <a:ext uri="{FF2B5EF4-FFF2-40B4-BE49-F238E27FC236}">
                    <a16:creationId xmlns:a16="http://schemas.microsoft.com/office/drawing/2014/main" id="{B1581607-4609-2A48-8DED-F8F0A41B8A0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6" name="Line 9">
                <a:extLst>
                  <a:ext uri="{FF2B5EF4-FFF2-40B4-BE49-F238E27FC236}">
                    <a16:creationId xmlns:a16="http://schemas.microsoft.com/office/drawing/2014/main" id="{5056FFEA-8D5C-4444-88DD-54D69B9DE92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8" name="Line 10">
                <a:extLst>
                  <a:ext uri="{FF2B5EF4-FFF2-40B4-BE49-F238E27FC236}">
                    <a16:creationId xmlns:a16="http://schemas.microsoft.com/office/drawing/2014/main" id="{AA6797E9-4568-F948-9C4E-26E63624E11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2" name="Line 11">
                <a:extLst>
                  <a:ext uri="{FF2B5EF4-FFF2-40B4-BE49-F238E27FC236}">
                    <a16:creationId xmlns:a16="http://schemas.microsoft.com/office/drawing/2014/main" id="{2358385E-5FB2-9341-AFFA-E7CC3F0BEC5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04" name="Freeform 12">
              <a:extLst>
                <a:ext uri="{FF2B5EF4-FFF2-40B4-BE49-F238E27FC236}">
                  <a16:creationId xmlns:a16="http://schemas.microsoft.com/office/drawing/2014/main" id="{E65E43DF-69BA-C543-A12A-10445DFDDFA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5650971" y="2175492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05" name="Straight Connector 204">
              <a:extLst>
                <a:ext uri="{FF2B5EF4-FFF2-40B4-BE49-F238E27FC236}">
                  <a16:creationId xmlns:a16="http://schemas.microsoft.com/office/drawing/2014/main" id="{BDCBEB65-779B-5A48-904F-B46A3A1ACE5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745704" y="2209552"/>
              <a:ext cx="731520" cy="360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6" name="Straight Connector 205">
              <a:extLst>
                <a:ext uri="{FF2B5EF4-FFF2-40B4-BE49-F238E27FC236}">
                  <a16:creationId xmlns:a16="http://schemas.microsoft.com/office/drawing/2014/main" id="{794CEAE9-4C19-994F-ADF0-3EA7196956B6}"/>
                </a:ext>
              </a:extLst>
            </p:cNvPr>
            <p:cNvCxnSpPr>
              <a:cxnSpLocks/>
            </p:cNvCxnSpPr>
            <p:nvPr/>
          </p:nvCxnSpPr>
          <p:spPr>
            <a:xfrm>
              <a:off x="4167583" y="2215293"/>
              <a:ext cx="0" cy="671058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7" name="Straight Connector 206">
              <a:extLst>
                <a:ext uri="{FF2B5EF4-FFF2-40B4-BE49-F238E27FC236}">
                  <a16:creationId xmlns:a16="http://schemas.microsoft.com/office/drawing/2014/main" id="{406E34ED-1640-DE4C-BCEE-3F31C2828B73}"/>
                </a:ext>
              </a:extLst>
            </p:cNvPr>
            <p:cNvCxnSpPr>
              <a:cxnSpLocks/>
            </p:cNvCxnSpPr>
            <p:nvPr/>
          </p:nvCxnSpPr>
          <p:spPr>
            <a:xfrm>
              <a:off x="4472383" y="2208567"/>
              <a:ext cx="0" cy="27432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8" name="Straight Connector 207">
              <a:extLst>
                <a:ext uri="{FF2B5EF4-FFF2-40B4-BE49-F238E27FC236}">
                  <a16:creationId xmlns:a16="http://schemas.microsoft.com/office/drawing/2014/main" id="{67137F36-EC23-EC41-BB57-CE52327274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4627" y="2188024"/>
              <a:ext cx="914400" cy="360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09" name="Straight Connector 208">
              <a:extLst>
                <a:ext uri="{FF2B5EF4-FFF2-40B4-BE49-F238E27FC236}">
                  <a16:creationId xmlns:a16="http://schemas.microsoft.com/office/drawing/2014/main" id="{A22D77DC-1050-3546-B073-013537AFB100}"/>
                </a:ext>
              </a:extLst>
            </p:cNvPr>
            <p:cNvCxnSpPr>
              <a:cxnSpLocks/>
            </p:cNvCxnSpPr>
            <p:nvPr/>
          </p:nvCxnSpPr>
          <p:spPr>
            <a:xfrm>
              <a:off x="5062111" y="2181182"/>
              <a:ext cx="0" cy="31089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0" name="Oval 209">
              <a:extLst>
                <a:ext uri="{FF2B5EF4-FFF2-40B4-BE49-F238E27FC236}">
                  <a16:creationId xmlns:a16="http://schemas.microsoft.com/office/drawing/2014/main" id="{6FCD0D87-B8AC-C748-9335-B2C29B8F9877}"/>
                </a:ext>
              </a:extLst>
            </p:cNvPr>
            <p:cNvSpPr/>
            <p:nvPr/>
          </p:nvSpPr>
          <p:spPr>
            <a:xfrm>
              <a:off x="5940935" y="2145912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1" name="Oval 210">
              <a:extLst>
                <a:ext uri="{FF2B5EF4-FFF2-40B4-BE49-F238E27FC236}">
                  <a16:creationId xmlns:a16="http://schemas.microsoft.com/office/drawing/2014/main" id="{E2391453-F087-F84C-B363-28627B55939D}"/>
                </a:ext>
              </a:extLst>
            </p:cNvPr>
            <p:cNvSpPr/>
            <p:nvPr/>
          </p:nvSpPr>
          <p:spPr>
            <a:xfrm>
              <a:off x="6008667" y="3602181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71C18BFD-B6B6-8742-8177-DB967DAB8976}"/>
                </a:ext>
              </a:extLst>
            </p:cNvPr>
            <p:cNvCxnSpPr>
              <a:cxnSpLocks/>
            </p:cNvCxnSpPr>
            <p:nvPr/>
          </p:nvCxnSpPr>
          <p:spPr>
            <a:xfrm>
              <a:off x="5368130" y="2921132"/>
              <a:ext cx="0" cy="73152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3" name="Straight Connector 212">
              <a:extLst>
                <a:ext uri="{FF2B5EF4-FFF2-40B4-BE49-F238E27FC236}">
                  <a16:creationId xmlns:a16="http://schemas.microsoft.com/office/drawing/2014/main" id="{7B4C124A-A1EE-6646-AD09-D5BC4EACFFA8}"/>
                </a:ext>
              </a:extLst>
            </p:cNvPr>
            <p:cNvCxnSpPr>
              <a:cxnSpLocks/>
            </p:cNvCxnSpPr>
            <p:nvPr/>
          </p:nvCxnSpPr>
          <p:spPr>
            <a:xfrm>
              <a:off x="5727171" y="2915769"/>
              <a:ext cx="0" cy="73152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14" name="Straight Arrow Connector 213">
              <a:extLst>
                <a:ext uri="{FF2B5EF4-FFF2-40B4-BE49-F238E27FC236}">
                  <a16:creationId xmlns:a16="http://schemas.microsoft.com/office/drawing/2014/main" id="{BA08C2FF-0BDF-2742-A7F0-CFBC545BD0A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26785" y="3280941"/>
              <a:ext cx="661439" cy="7148"/>
            </a:xfrm>
            <a:prstGeom prst="straightConnector1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  <a:tailEnd type="triangle"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15" name="TextBox 214">
              <a:extLst>
                <a:ext uri="{FF2B5EF4-FFF2-40B4-BE49-F238E27FC236}">
                  <a16:creationId xmlns:a16="http://schemas.microsoft.com/office/drawing/2014/main" id="{D73E68EC-14BE-4849-9836-FB92F84CB4DD}"/>
                </a:ext>
              </a:extLst>
            </p:cNvPr>
            <p:cNvSpPr txBox="1"/>
            <p:nvPr/>
          </p:nvSpPr>
          <p:spPr>
            <a:xfrm>
              <a:off x="2673503" y="2936147"/>
              <a:ext cx="708007" cy="276997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200" dirty="0">
                  <a:solidFill>
                    <a:srgbClr val="000000"/>
                  </a:solidFill>
                </a:rPr>
                <a:t>1000 </a:t>
              </a:r>
              <a:r>
                <a:rPr lang="en-US" sz="1200" dirty="0" err="1">
                  <a:solidFill>
                    <a:srgbClr val="000000"/>
                  </a:solidFill>
                </a:rPr>
                <a:t>uF</a:t>
              </a:r>
              <a:endParaRPr kumimoji="0" lang="en-US" sz="12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16" name="TextBox 215">
              <a:extLst>
                <a:ext uri="{FF2B5EF4-FFF2-40B4-BE49-F238E27FC236}">
                  <a16:creationId xmlns:a16="http://schemas.microsoft.com/office/drawing/2014/main" id="{DD6C21E8-DF67-C543-9C86-755A13C03079}"/>
                </a:ext>
              </a:extLst>
            </p:cNvPr>
            <p:cNvSpPr txBox="1"/>
            <p:nvPr/>
          </p:nvSpPr>
          <p:spPr>
            <a:xfrm>
              <a:off x="3434380" y="2345459"/>
              <a:ext cx="32729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1K</a:t>
              </a:r>
            </a:p>
          </p:txBody>
        </p:sp>
        <p:sp>
          <p:nvSpPr>
            <p:cNvPr id="217" name="TextBox 216">
              <a:extLst>
                <a:ext uri="{FF2B5EF4-FFF2-40B4-BE49-F238E27FC236}">
                  <a16:creationId xmlns:a16="http://schemas.microsoft.com/office/drawing/2014/main" id="{4200B966-DB83-6043-8FC8-5EA66845893B}"/>
                </a:ext>
              </a:extLst>
            </p:cNvPr>
            <p:cNvSpPr txBox="1"/>
            <p:nvPr/>
          </p:nvSpPr>
          <p:spPr>
            <a:xfrm>
              <a:off x="3874808" y="3269156"/>
              <a:ext cx="4289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10K</a:t>
              </a:r>
            </a:p>
          </p:txBody>
        </p:sp>
        <p:sp>
          <p:nvSpPr>
            <p:cNvPr id="218" name="TextBox 217">
              <a:extLst>
                <a:ext uri="{FF2B5EF4-FFF2-40B4-BE49-F238E27FC236}">
                  <a16:creationId xmlns:a16="http://schemas.microsoft.com/office/drawing/2014/main" id="{7162E30A-AA5E-6942-82A7-5E2A2ACCA411}"/>
                </a:ext>
              </a:extLst>
            </p:cNvPr>
            <p:cNvSpPr txBox="1"/>
            <p:nvPr/>
          </p:nvSpPr>
          <p:spPr>
            <a:xfrm>
              <a:off x="4428790" y="1975225"/>
              <a:ext cx="69996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2N6121</a:t>
              </a:r>
            </a:p>
          </p:txBody>
        </p: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D019E06A-7BC2-7541-8D38-204D381E1D74}"/>
                </a:ext>
              </a:extLst>
            </p:cNvPr>
            <p:cNvSpPr txBox="1"/>
            <p:nvPr/>
          </p:nvSpPr>
          <p:spPr>
            <a:xfrm>
              <a:off x="4707473" y="2911967"/>
              <a:ext cx="738199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2N3904</a:t>
              </a:r>
            </a:p>
          </p:txBody>
        </p:sp>
        <p:sp>
          <p:nvSpPr>
            <p:cNvPr id="220" name="TextBox 219">
              <a:extLst>
                <a:ext uri="{FF2B5EF4-FFF2-40B4-BE49-F238E27FC236}">
                  <a16:creationId xmlns:a16="http://schemas.microsoft.com/office/drawing/2014/main" id="{4B55F093-9FFA-D347-A760-39EC7A4C5587}"/>
                </a:ext>
              </a:extLst>
            </p:cNvPr>
            <p:cNvSpPr txBox="1"/>
            <p:nvPr/>
          </p:nvSpPr>
          <p:spPr>
            <a:xfrm>
              <a:off x="5851836" y="2432842"/>
              <a:ext cx="59093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2.7K</a:t>
              </a:r>
            </a:p>
          </p:txBody>
        </p:sp>
        <p:sp>
          <p:nvSpPr>
            <p:cNvPr id="221" name="TextBox 220">
              <a:extLst>
                <a:ext uri="{FF2B5EF4-FFF2-40B4-BE49-F238E27FC236}">
                  <a16:creationId xmlns:a16="http://schemas.microsoft.com/office/drawing/2014/main" id="{A5E35AC9-4C92-3A44-A1D3-CC6DF5FCFDDA}"/>
                </a:ext>
              </a:extLst>
            </p:cNvPr>
            <p:cNvSpPr txBox="1"/>
            <p:nvPr/>
          </p:nvSpPr>
          <p:spPr>
            <a:xfrm>
              <a:off x="4892249" y="2619255"/>
              <a:ext cx="590930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100uF</a:t>
              </a:r>
            </a:p>
          </p:txBody>
        </p:sp>
        <p:sp>
          <p:nvSpPr>
            <p:cNvPr id="222" name="TextBox 221">
              <a:extLst>
                <a:ext uri="{FF2B5EF4-FFF2-40B4-BE49-F238E27FC236}">
                  <a16:creationId xmlns:a16="http://schemas.microsoft.com/office/drawing/2014/main" id="{5F1EDE92-4CC9-EA48-8099-C0151B86EA46}"/>
                </a:ext>
              </a:extLst>
            </p:cNvPr>
            <p:cNvSpPr txBox="1"/>
            <p:nvPr/>
          </p:nvSpPr>
          <p:spPr>
            <a:xfrm>
              <a:off x="2039545" y="1733732"/>
              <a:ext cx="92553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</a:rPr>
                <a:t>N4001</a:t>
              </a:r>
              <a:endPara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3821855E-33E2-2A46-A1EE-74778D9C0C5D}"/>
                </a:ext>
              </a:extLst>
            </p:cNvPr>
            <p:cNvSpPr txBox="1"/>
            <p:nvPr/>
          </p:nvSpPr>
          <p:spPr>
            <a:xfrm>
              <a:off x="3055245" y="3766703"/>
              <a:ext cx="889431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</a:rPr>
                <a:t>N5247</a:t>
              </a:r>
              <a:endParaRPr kumimoji="0" lang="en-US" sz="1400" b="0" i="0" u="none" strike="noStrike" cap="none" spc="0" normalizeH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4" name="TextBox 223">
              <a:extLst>
                <a:ext uri="{FF2B5EF4-FFF2-40B4-BE49-F238E27FC236}">
                  <a16:creationId xmlns:a16="http://schemas.microsoft.com/office/drawing/2014/main" id="{0C6A3C2E-D7AE-DB4B-81EF-B79B06BCA2DD}"/>
                </a:ext>
              </a:extLst>
            </p:cNvPr>
            <p:cNvSpPr txBox="1"/>
            <p:nvPr/>
          </p:nvSpPr>
          <p:spPr>
            <a:xfrm>
              <a:off x="1057351" y="1623134"/>
              <a:ext cx="787765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YD-1485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642926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402</TotalTime>
  <Words>32</Words>
  <Application>Microsoft Macintosh PowerPoint</Application>
  <PresentationFormat>On-screen Show (4:3)</PresentationFormat>
  <Paragraphs>24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Roman</vt:lpstr>
      <vt:lpstr>Calibri</vt:lpstr>
      <vt:lpstr>Times New Roman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74</cp:revision>
  <dcterms:modified xsi:type="dcterms:W3CDTF">2021-11-13T21:29:26Z</dcterms:modified>
</cp:coreProperties>
</file>