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3247" r:id="rId2"/>
    <p:sldId id="3251" r:id="rId3"/>
    <p:sldId id="3248" r:id="rId4"/>
    <p:sldId id="3249" r:id="rId5"/>
    <p:sldId id="3250" r:id="rId6"/>
    <p:sldId id="3252" r:id="rId7"/>
    <p:sldId id="3253" r:id="rId8"/>
    <p:sldId id="3254" r:id="rId9"/>
    <p:sldId id="3255" r:id="rId10"/>
    <p:sldId id="3256" r:id="rId11"/>
    <p:sldId id="3257" r:id="rId12"/>
    <p:sldId id="3258" r:id="rId13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6527" autoAdjust="0"/>
    <p:restoredTop sz="50000" autoAdjust="0"/>
  </p:normalViewPr>
  <p:slideViewPr>
    <p:cSldViewPr>
      <p:cViewPr>
        <p:scale>
          <a:sx n="104" d="100"/>
          <a:sy n="104" d="100"/>
        </p:scale>
        <p:origin x="936" y="3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1984"/>
    </p:cViewPr>
  </p:sorterViewPr>
  <p:notesViewPr>
    <p:cSldViewPr>
      <p:cViewPr varScale="1">
        <p:scale>
          <a:sx n="54" d="100"/>
          <a:sy n="54" d="100"/>
        </p:scale>
        <p:origin x="-2874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91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7261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smtClean="0"/>
              <a:t>JLM 20101205</a:t>
            </a:r>
            <a:endParaRPr lang="en-US"/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JLM 20101205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JLM 20101205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JLM 20101205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JLM 20101205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JLM 20101205</a:t>
            </a:r>
            <a:endParaRPr lang="en-US" dirty="0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JLM 20101205</a:t>
            </a:r>
            <a:endParaRPr lang="en-US"/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JLM 20101205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JLM 20101205</a:t>
            </a:r>
            <a:endParaRPr lang="en-US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JLM 20101205</a:t>
            </a:r>
            <a:endParaRPr lang="en-US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JLM 20101205</a:t>
            </a:r>
            <a:endParaRPr lang="en-US"/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JLM 20101205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JLM 20101205</a:t>
            </a:r>
            <a:endParaRPr lang="en-US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JLM 20101205</a:t>
            </a:r>
            <a:endParaRPr lang="en-US" dirty="0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</a:t>
            </a:fld>
            <a:endParaRPr lang="en-US" dirty="0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57600" y="1143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057400" y="1066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 smtClean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2362200" y="1295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343400" y="1295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886200" y="1143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286000" y="914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5638800" y="914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286000" y="1447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638800" y="129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>
            <a:off x="5638800" y="1981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2286000" y="16002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2286000" y="1676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431062" y="533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1981200" y="5450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4343400" y="1447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4724400" y="12308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371600" y="5334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24400" y="5334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1" name="Line 30"/>
          <p:cNvSpPr>
            <a:spLocks noChangeShapeType="1"/>
          </p:cNvSpPr>
          <p:nvPr/>
        </p:nvSpPr>
        <p:spPr bwMode="auto">
          <a:xfrm flipH="1">
            <a:off x="2286000" y="1981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3733800" y="2971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2133600" y="2895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 smtClean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64" name="Line 8"/>
          <p:cNvSpPr>
            <a:spLocks noChangeShapeType="1"/>
          </p:cNvSpPr>
          <p:nvPr/>
        </p:nvSpPr>
        <p:spPr bwMode="auto">
          <a:xfrm flipH="1">
            <a:off x="24384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Line 11"/>
          <p:cNvSpPr>
            <a:spLocks noChangeShapeType="1"/>
          </p:cNvSpPr>
          <p:nvPr/>
        </p:nvSpPr>
        <p:spPr bwMode="auto">
          <a:xfrm flipH="1">
            <a:off x="44196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962400" y="2971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67" name="Line 19"/>
          <p:cNvSpPr>
            <a:spLocks noChangeShapeType="1"/>
          </p:cNvSpPr>
          <p:nvPr/>
        </p:nvSpPr>
        <p:spPr bwMode="auto">
          <a:xfrm>
            <a:off x="2362200" y="2743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>
            <a:off x="5715000" y="2743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Line 21"/>
          <p:cNvSpPr>
            <a:spLocks noChangeShapeType="1"/>
          </p:cNvSpPr>
          <p:nvPr/>
        </p:nvSpPr>
        <p:spPr bwMode="auto">
          <a:xfrm>
            <a:off x="2362200" y="3276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>
            <a:off x="5715000" y="3124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 flipH="1">
            <a:off x="2362200" y="3429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2362200" y="3505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5507262" y="23622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2057400" y="23738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 flipH="1">
            <a:off x="4419600" y="3276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4800600" y="30596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447800" y="23622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800600" y="23622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79" name="Line 30"/>
          <p:cNvSpPr>
            <a:spLocks noChangeShapeType="1"/>
          </p:cNvSpPr>
          <p:nvPr/>
        </p:nvSpPr>
        <p:spPr bwMode="auto">
          <a:xfrm flipH="1">
            <a:off x="57150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30"/>
          <p:cNvSpPr>
            <a:spLocks noChangeShapeType="1"/>
          </p:cNvSpPr>
          <p:nvPr/>
        </p:nvSpPr>
        <p:spPr bwMode="auto">
          <a:xfrm flipH="1">
            <a:off x="23622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3886200" y="4800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2286000" y="4724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 smtClean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83" name="Line 8"/>
          <p:cNvSpPr>
            <a:spLocks noChangeShapeType="1"/>
          </p:cNvSpPr>
          <p:nvPr/>
        </p:nvSpPr>
        <p:spPr bwMode="auto">
          <a:xfrm flipH="1">
            <a:off x="25908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" name="Line 11"/>
          <p:cNvSpPr>
            <a:spLocks noChangeShapeType="1"/>
          </p:cNvSpPr>
          <p:nvPr/>
        </p:nvSpPr>
        <p:spPr bwMode="auto">
          <a:xfrm flipH="1">
            <a:off x="45720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" name="Text Box 12"/>
          <p:cNvSpPr txBox="1">
            <a:spLocks noChangeArrowheads="1"/>
          </p:cNvSpPr>
          <p:nvPr/>
        </p:nvSpPr>
        <p:spPr bwMode="auto">
          <a:xfrm>
            <a:off x="4114800" y="4800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86" name="Line 19"/>
          <p:cNvSpPr>
            <a:spLocks noChangeShapeType="1"/>
          </p:cNvSpPr>
          <p:nvPr/>
        </p:nvSpPr>
        <p:spPr bwMode="auto">
          <a:xfrm>
            <a:off x="2514600" y="457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20"/>
          <p:cNvSpPr>
            <a:spLocks noChangeShapeType="1"/>
          </p:cNvSpPr>
          <p:nvPr/>
        </p:nvSpPr>
        <p:spPr bwMode="auto">
          <a:xfrm>
            <a:off x="5867400" y="4572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" name="Line 30"/>
          <p:cNvSpPr>
            <a:spLocks noChangeShapeType="1"/>
          </p:cNvSpPr>
          <p:nvPr/>
        </p:nvSpPr>
        <p:spPr bwMode="auto">
          <a:xfrm flipH="1">
            <a:off x="5867400" y="4964668"/>
            <a:ext cx="0" cy="4455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5659662" y="4191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Text Box 9"/>
          <p:cNvSpPr txBox="1">
            <a:spLocks noChangeArrowheads="1"/>
          </p:cNvSpPr>
          <p:nvPr/>
        </p:nvSpPr>
        <p:spPr bwMode="auto">
          <a:xfrm>
            <a:off x="2209800" y="4202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5" name="Line 11"/>
          <p:cNvSpPr>
            <a:spLocks noChangeShapeType="1"/>
          </p:cNvSpPr>
          <p:nvPr/>
        </p:nvSpPr>
        <p:spPr bwMode="auto">
          <a:xfrm flipH="1">
            <a:off x="4572000" y="51054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6" name="Text Box 9"/>
          <p:cNvSpPr txBox="1">
            <a:spLocks noChangeArrowheads="1"/>
          </p:cNvSpPr>
          <p:nvPr/>
        </p:nvSpPr>
        <p:spPr bwMode="auto">
          <a:xfrm>
            <a:off x="4953000" y="4888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600200" y="41910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4953000" y="41910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9" name="Line 30"/>
          <p:cNvSpPr>
            <a:spLocks noChangeShapeType="1"/>
          </p:cNvSpPr>
          <p:nvPr/>
        </p:nvSpPr>
        <p:spPr bwMode="auto">
          <a:xfrm flipH="1">
            <a:off x="2514600" y="510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5735862" y="54102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 Box 9"/>
          <p:cNvSpPr txBox="1">
            <a:spLocks noChangeArrowheads="1"/>
          </p:cNvSpPr>
          <p:nvPr/>
        </p:nvSpPr>
        <p:spPr bwMode="auto">
          <a:xfrm>
            <a:off x="2286000" y="54218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1676400" y="54102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029200" y="54102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10</a:t>
            </a:fld>
            <a:endParaRPr lang="en-US" dirty="0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57600" y="6096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103437" y="6096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2362200" y="76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343400" y="76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912511" y="6096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286000" y="4998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286000" y="838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638800" y="76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2285999" y="10668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2286000" y="10668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479152" y="22860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>
                <a:latin typeface="+mj-lt"/>
                <a:cs typeface="Arial" pitchFamily="34" charset="0"/>
              </a:rPr>
              <a:t>4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2022077" y="240268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>
                <a:latin typeface="+mj-lt"/>
                <a:cs typeface="Arial" pitchFamily="34" charset="0"/>
              </a:rPr>
              <a:t>4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4343400" y="609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4643533" y="5003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>
                <a:latin typeface="+mj-lt"/>
                <a:cs typeface="Arial" pitchFamily="34" charset="0"/>
              </a:rPr>
              <a:t>5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371600" y="2286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4724400" y="2286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638800" y="4815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>
            <a:off x="2286000" y="1371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92" name="Line 19"/>
          <p:cNvSpPr>
            <a:spLocks noChangeShapeType="1"/>
          </p:cNvSpPr>
          <p:nvPr/>
        </p:nvSpPr>
        <p:spPr bwMode="auto">
          <a:xfrm>
            <a:off x="5638800" y="1371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3733800" y="19812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2179637" y="19812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23" name="Line 8"/>
          <p:cNvSpPr>
            <a:spLocks noChangeShapeType="1"/>
          </p:cNvSpPr>
          <p:nvPr/>
        </p:nvSpPr>
        <p:spPr bwMode="auto">
          <a:xfrm flipH="1">
            <a:off x="24384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4" name="Line 11"/>
          <p:cNvSpPr>
            <a:spLocks noChangeShapeType="1"/>
          </p:cNvSpPr>
          <p:nvPr/>
        </p:nvSpPr>
        <p:spPr bwMode="auto">
          <a:xfrm flipH="1">
            <a:off x="44196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5" name="Text Box 12"/>
          <p:cNvSpPr txBox="1">
            <a:spLocks noChangeArrowheads="1"/>
          </p:cNvSpPr>
          <p:nvPr/>
        </p:nvSpPr>
        <p:spPr bwMode="auto">
          <a:xfrm>
            <a:off x="3988711" y="19812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26" name="Line 19"/>
          <p:cNvSpPr>
            <a:spLocks noChangeShapeType="1"/>
          </p:cNvSpPr>
          <p:nvPr/>
        </p:nvSpPr>
        <p:spPr bwMode="auto">
          <a:xfrm>
            <a:off x="2362200" y="18714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7" name="Line 21"/>
          <p:cNvSpPr>
            <a:spLocks noChangeShapeType="1"/>
          </p:cNvSpPr>
          <p:nvPr/>
        </p:nvSpPr>
        <p:spPr bwMode="auto">
          <a:xfrm>
            <a:off x="2362200" y="2209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8" name="Line 22"/>
          <p:cNvSpPr>
            <a:spLocks noChangeShapeType="1"/>
          </p:cNvSpPr>
          <p:nvPr/>
        </p:nvSpPr>
        <p:spPr bwMode="auto">
          <a:xfrm>
            <a:off x="5715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9" name="Line 34"/>
          <p:cNvSpPr>
            <a:spLocks noChangeShapeType="1"/>
          </p:cNvSpPr>
          <p:nvPr/>
        </p:nvSpPr>
        <p:spPr bwMode="auto">
          <a:xfrm flipH="1">
            <a:off x="2362199" y="24384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0" name="Line 35"/>
          <p:cNvSpPr>
            <a:spLocks noChangeShapeType="1"/>
          </p:cNvSpPr>
          <p:nvPr/>
        </p:nvSpPr>
        <p:spPr bwMode="auto">
          <a:xfrm>
            <a:off x="2362200" y="2438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1" name="Text Box 9"/>
          <p:cNvSpPr txBox="1">
            <a:spLocks noChangeArrowheads="1"/>
          </p:cNvSpPr>
          <p:nvPr/>
        </p:nvSpPr>
        <p:spPr bwMode="auto">
          <a:xfrm>
            <a:off x="5555351" y="160020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>
                <a:latin typeface="+mj-lt"/>
                <a:cs typeface="Arial" pitchFamily="34" charset="0"/>
              </a:rPr>
              <a:t>5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2098277" y="1611868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>
                <a:latin typeface="+mj-lt"/>
                <a:cs typeface="Arial" pitchFamily="34" charset="0"/>
              </a:rPr>
              <a:t>5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3" name="Line 11"/>
          <p:cNvSpPr>
            <a:spLocks noChangeShapeType="1"/>
          </p:cNvSpPr>
          <p:nvPr/>
        </p:nvSpPr>
        <p:spPr bwMode="auto">
          <a:xfrm flipH="1">
            <a:off x="4419600" y="19812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4" name="Text Box 9"/>
          <p:cNvSpPr txBox="1">
            <a:spLocks noChangeArrowheads="1"/>
          </p:cNvSpPr>
          <p:nvPr/>
        </p:nvSpPr>
        <p:spPr bwMode="auto">
          <a:xfrm>
            <a:off x="4719733" y="18719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>
                <a:latin typeface="+mj-lt"/>
                <a:cs typeface="Arial" pitchFamily="34" charset="0"/>
              </a:rPr>
              <a:t>6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1447800" y="16002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4800600" y="16002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7" name="Line 19"/>
          <p:cNvSpPr>
            <a:spLocks noChangeShapeType="1"/>
          </p:cNvSpPr>
          <p:nvPr/>
        </p:nvSpPr>
        <p:spPr bwMode="auto">
          <a:xfrm>
            <a:off x="5715000" y="18531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8" name="Line 19"/>
          <p:cNvSpPr>
            <a:spLocks noChangeShapeType="1"/>
          </p:cNvSpPr>
          <p:nvPr/>
        </p:nvSpPr>
        <p:spPr bwMode="auto">
          <a:xfrm>
            <a:off x="23622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9" name="Line 19"/>
          <p:cNvSpPr>
            <a:spLocks noChangeShapeType="1"/>
          </p:cNvSpPr>
          <p:nvPr/>
        </p:nvSpPr>
        <p:spPr bwMode="auto">
          <a:xfrm>
            <a:off x="57150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0" name="Rectangle 6"/>
          <p:cNvSpPr>
            <a:spLocks noChangeArrowheads="1"/>
          </p:cNvSpPr>
          <p:nvPr/>
        </p:nvSpPr>
        <p:spPr bwMode="auto">
          <a:xfrm>
            <a:off x="3733800" y="33528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1" name="Text Box 7"/>
          <p:cNvSpPr txBox="1">
            <a:spLocks noChangeArrowheads="1"/>
          </p:cNvSpPr>
          <p:nvPr/>
        </p:nvSpPr>
        <p:spPr bwMode="auto">
          <a:xfrm>
            <a:off x="2179637" y="33528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42" name="Line 8"/>
          <p:cNvSpPr>
            <a:spLocks noChangeShapeType="1"/>
          </p:cNvSpPr>
          <p:nvPr/>
        </p:nvSpPr>
        <p:spPr bwMode="auto">
          <a:xfrm flipH="1">
            <a:off x="24384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3" name="Line 11"/>
          <p:cNvSpPr>
            <a:spLocks noChangeShapeType="1"/>
          </p:cNvSpPr>
          <p:nvPr/>
        </p:nvSpPr>
        <p:spPr bwMode="auto">
          <a:xfrm flipH="1">
            <a:off x="44196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4" name="Text Box 12"/>
          <p:cNvSpPr txBox="1">
            <a:spLocks noChangeArrowheads="1"/>
          </p:cNvSpPr>
          <p:nvPr/>
        </p:nvSpPr>
        <p:spPr bwMode="auto">
          <a:xfrm>
            <a:off x="3988711" y="33528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2362200" y="32430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6" name="Line 21"/>
          <p:cNvSpPr>
            <a:spLocks noChangeShapeType="1"/>
          </p:cNvSpPr>
          <p:nvPr/>
        </p:nvSpPr>
        <p:spPr bwMode="auto">
          <a:xfrm>
            <a:off x="23622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>
            <a:off x="571500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8" name="Line 34"/>
          <p:cNvSpPr>
            <a:spLocks noChangeShapeType="1"/>
          </p:cNvSpPr>
          <p:nvPr/>
        </p:nvSpPr>
        <p:spPr bwMode="auto">
          <a:xfrm flipH="1">
            <a:off x="2362199" y="38100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9" name="Line 35"/>
          <p:cNvSpPr>
            <a:spLocks noChangeShapeType="1"/>
          </p:cNvSpPr>
          <p:nvPr/>
        </p:nvSpPr>
        <p:spPr bwMode="auto">
          <a:xfrm>
            <a:off x="2362200" y="3810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5555351" y="297180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6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1" name="Text Box 9"/>
          <p:cNvSpPr txBox="1">
            <a:spLocks noChangeArrowheads="1"/>
          </p:cNvSpPr>
          <p:nvPr/>
        </p:nvSpPr>
        <p:spPr bwMode="auto">
          <a:xfrm>
            <a:off x="2098277" y="2983468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6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2" name="Line 11"/>
          <p:cNvSpPr>
            <a:spLocks noChangeShapeType="1"/>
          </p:cNvSpPr>
          <p:nvPr/>
        </p:nvSpPr>
        <p:spPr bwMode="auto">
          <a:xfrm flipH="1">
            <a:off x="4419600" y="3352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4719733" y="32435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>
                <a:latin typeface="+mj-lt"/>
                <a:cs typeface="Arial" pitchFamily="34" charset="0"/>
              </a:rPr>
              <a:t>7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1447800" y="29718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4800600" y="29718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6" name="Line 19"/>
          <p:cNvSpPr>
            <a:spLocks noChangeShapeType="1"/>
          </p:cNvSpPr>
          <p:nvPr/>
        </p:nvSpPr>
        <p:spPr bwMode="auto">
          <a:xfrm>
            <a:off x="5715000" y="32247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7" name="Line 19"/>
          <p:cNvSpPr>
            <a:spLocks noChangeShapeType="1"/>
          </p:cNvSpPr>
          <p:nvPr/>
        </p:nvSpPr>
        <p:spPr bwMode="auto">
          <a:xfrm>
            <a:off x="23622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8" name="Line 19"/>
          <p:cNvSpPr>
            <a:spLocks noChangeShapeType="1"/>
          </p:cNvSpPr>
          <p:nvPr/>
        </p:nvSpPr>
        <p:spPr bwMode="auto">
          <a:xfrm>
            <a:off x="57150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9" name="Rectangle 6"/>
          <p:cNvSpPr>
            <a:spLocks noChangeArrowheads="1"/>
          </p:cNvSpPr>
          <p:nvPr/>
        </p:nvSpPr>
        <p:spPr bwMode="auto">
          <a:xfrm>
            <a:off x="3733800" y="47244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2179637" y="47244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61" name="Line 8"/>
          <p:cNvSpPr>
            <a:spLocks noChangeShapeType="1"/>
          </p:cNvSpPr>
          <p:nvPr/>
        </p:nvSpPr>
        <p:spPr bwMode="auto">
          <a:xfrm flipH="1">
            <a:off x="24384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2" name="Line 11"/>
          <p:cNvSpPr>
            <a:spLocks noChangeShapeType="1"/>
          </p:cNvSpPr>
          <p:nvPr/>
        </p:nvSpPr>
        <p:spPr bwMode="auto">
          <a:xfrm flipH="1">
            <a:off x="4419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3" name="Text Box 12"/>
          <p:cNvSpPr txBox="1">
            <a:spLocks noChangeArrowheads="1"/>
          </p:cNvSpPr>
          <p:nvPr/>
        </p:nvSpPr>
        <p:spPr bwMode="auto">
          <a:xfrm>
            <a:off x="3988711" y="47244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64" name="Line 19"/>
          <p:cNvSpPr>
            <a:spLocks noChangeShapeType="1"/>
          </p:cNvSpPr>
          <p:nvPr/>
        </p:nvSpPr>
        <p:spPr bwMode="auto">
          <a:xfrm>
            <a:off x="2362200" y="46146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5" name="Line 21"/>
          <p:cNvSpPr>
            <a:spLocks noChangeShapeType="1"/>
          </p:cNvSpPr>
          <p:nvPr/>
        </p:nvSpPr>
        <p:spPr bwMode="auto">
          <a:xfrm>
            <a:off x="2362200" y="4953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6" name="Line 22"/>
          <p:cNvSpPr>
            <a:spLocks noChangeShapeType="1"/>
          </p:cNvSpPr>
          <p:nvPr/>
        </p:nvSpPr>
        <p:spPr bwMode="auto">
          <a:xfrm>
            <a:off x="57150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7" name="Line 34"/>
          <p:cNvSpPr>
            <a:spLocks noChangeShapeType="1"/>
          </p:cNvSpPr>
          <p:nvPr/>
        </p:nvSpPr>
        <p:spPr bwMode="auto">
          <a:xfrm flipH="1">
            <a:off x="2362199" y="51816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8" name="Line 35"/>
          <p:cNvSpPr>
            <a:spLocks noChangeShapeType="1"/>
          </p:cNvSpPr>
          <p:nvPr/>
        </p:nvSpPr>
        <p:spPr bwMode="auto">
          <a:xfrm>
            <a:off x="2362200" y="5181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9" name="Text Box 9"/>
          <p:cNvSpPr txBox="1">
            <a:spLocks noChangeArrowheads="1"/>
          </p:cNvSpPr>
          <p:nvPr/>
        </p:nvSpPr>
        <p:spPr bwMode="auto">
          <a:xfrm>
            <a:off x="5555351" y="434340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7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0" name="Text Box 9"/>
          <p:cNvSpPr txBox="1">
            <a:spLocks noChangeArrowheads="1"/>
          </p:cNvSpPr>
          <p:nvPr/>
        </p:nvSpPr>
        <p:spPr bwMode="auto">
          <a:xfrm>
            <a:off x="2098277" y="4355068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>
                <a:latin typeface="+mj-lt"/>
                <a:cs typeface="Arial" pitchFamily="34" charset="0"/>
              </a:rPr>
              <a:t>7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H="1">
            <a:off x="4419600" y="47244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4719733" y="46151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>
                <a:latin typeface="+mj-lt"/>
                <a:cs typeface="Arial" pitchFamily="34" charset="0"/>
              </a:rPr>
              <a:t>8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1447800" y="43434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4800600" y="43434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5" name="Line 19"/>
          <p:cNvSpPr>
            <a:spLocks noChangeShapeType="1"/>
          </p:cNvSpPr>
          <p:nvPr/>
        </p:nvSpPr>
        <p:spPr bwMode="auto">
          <a:xfrm>
            <a:off x="5715000" y="45963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6" name="Line 19"/>
          <p:cNvSpPr>
            <a:spLocks noChangeShapeType="1"/>
          </p:cNvSpPr>
          <p:nvPr/>
        </p:nvSpPr>
        <p:spPr bwMode="auto">
          <a:xfrm>
            <a:off x="2362200" y="548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7" name="Line 19"/>
          <p:cNvSpPr>
            <a:spLocks noChangeShapeType="1"/>
          </p:cNvSpPr>
          <p:nvPr/>
        </p:nvSpPr>
        <p:spPr bwMode="auto">
          <a:xfrm>
            <a:off x="5715000" y="548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1447800" y="57150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4800600" y="57150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2" name="Text Box 9"/>
          <p:cNvSpPr txBox="1">
            <a:spLocks noChangeArrowheads="1"/>
          </p:cNvSpPr>
          <p:nvPr/>
        </p:nvSpPr>
        <p:spPr bwMode="auto">
          <a:xfrm>
            <a:off x="5638800" y="571500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>
                <a:latin typeface="+mj-lt"/>
                <a:cs typeface="Arial" pitchFamily="34" charset="0"/>
              </a:rPr>
              <a:t>8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83" name="Text Box 9"/>
          <p:cNvSpPr txBox="1">
            <a:spLocks noChangeArrowheads="1"/>
          </p:cNvSpPr>
          <p:nvPr/>
        </p:nvSpPr>
        <p:spPr bwMode="auto">
          <a:xfrm>
            <a:off x="2250677" y="5681990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8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8099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11</a:t>
            </a:fld>
            <a:endParaRPr lang="en-US" dirty="0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57600" y="6096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103437" y="6096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2362200" y="76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343400" y="76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912511" y="6096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286000" y="4998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286000" y="838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638800" y="76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2285999" y="10668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2286000" y="10668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479152" y="22860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>
                <a:latin typeface="+mj-lt"/>
                <a:cs typeface="Arial" pitchFamily="34" charset="0"/>
              </a:rPr>
              <a:t>8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2022077" y="240268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>
                <a:latin typeface="+mj-lt"/>
                <a:cs typeface="Arial" pitchFamily="34" charset="0"/>
              </a:rPr>
              <a:t>8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4343400" y="609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4643533" y="5003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>
                <a:latin typeface="+mj-lt"/>
                <a:cs typeface="Arial" pitchFamily="34" charset="0"/>
              </a:rPr>
              <a:t>9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371600" y="2286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4724400" y="2286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638800" y="4815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>
            <a:off x="2286000" y="1371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92" name="Line 19"/>
          <p:cNvSpPr>
            <a:spLocks noChangeShapeType="1"/>
          </p:cNvSpPr>
          <p:nvPr/>
        </p:nvSpPr>
        <p:spPr bwMode="auto">
          <a:xfrm>
            <a:off x="5638800" y="1371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3733800" y="19812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2179637" y="19812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23" name="Line 8"/>
          <p:cNvSpPr>
            <a:spLocks noChangeShapeType="1"/>
          </p:cNvSpPr>
          <p:nvPr/>
        </p:nvSpPr>
        <p:spPr bwMode="auto">
          <a:xfrm flipH="1">
            <a:off x="24384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4" name="Line 11"/>
          <p:cNvSpPr>
            <a:spLocks noChangeShapeType="1"/>
          </p:cNvSpPr>
          <p:nvPr/>
        </p:nvSpPr>
        <p:spPr bwMode="auto">
          <a:xfrm flipH="1">
            <a:off x="44196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5" name="Text Box 12"/>
          <p:cNvSpPr txBox="1">
            <a:spLocks noChangeArrowheads="1"/>
          </p:cNvSpPr>
          <p:nvPr/>
        </p:nvSpPr>
        <p:spPr bwMode="auto">
          <a:xfrm>
            <a:off x="3988711" y="19812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26" name="Line 19"/>
          <p:cNvSpPr>
            <a:spLocks noChangeShapeType="1"/>
          </p:cNvSpPr>
          <p:nvPr/>
        </p:nvSpPr>
        <p:spPr bwMode="auto">
          <a:xfrm>
            <a:off x="2362200" y="18714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7" name="Line 21"/>
          <p:cNvSpPr>
            <a:spLocks noChangeShapeType="1"/>
          </p:cNvSpPr>
          <p:nvPr/>
        </p:nvSpPr>
        <p:spPr bwMode="auto">
          <a:xfrm>
            <a:off x="2362200" y="2209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8" name="Line 22"/>
          <p:cNvSpPr>
            <a:spLocks noChangeShapeType="1"/>
          </p:cNvSpPr>
          <p:nvPr/>
        </p:nvSpPr>
        <p:spPr bwMode="auto">
          <a:xfrm>
            <a:off x="5715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9" name="Line 34"/>
          <p:cNvSpPr>
            <a:spLocks noChangeShapeType="1"/>
          </p:cNvSpPr>
          <p:nvPr/>
        </p:nvSpPr>
        <p:spPr bwMode="auto">
          <a:xfrm flipH="1">
            <a:off x="2362199" y="24384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0" name="Line 35"/>
          <p:cNvSpPr>
            <a:spLocks noChangeShapeType="1"/>
          </p:cNvSpPr>
          <p:nvPr/>
        </p:nvSpPr>
        <p:spPr bwMode="auto">
          <a:xfrm>
            <a:off x="2362200" y="2438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1" name="Text Box 9"/>
          <p:cNvSpPr txBox="1">
            <a:spLocks noChangeArrowheads="1"/>
          </p:cNvSpPr>
          <p:nvPr/>
        </p:nvSpPr>
        <p:spPr bwMode="auto">
          <a:xfrm>
            <a:off x="5555351" y="160020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>
                <a:latin typeface="+mj-lt"/>
                <a:cs typeface="Arial" pitchFamily="34" charset="0"/>
              </a:rPr>
              <a:t>9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2098277" y="1611868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>
                <a:latin typeface="+mj-lt"/>
                <a:cs typeface="Arial" pitchFamily="34" charset="0"/>
              </a:rPr>
              <a:t>9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3" name="Line 11"/>
          <p:cNvSpPr>
            <a:spLocks noChangeShapeType="1"/>
          </p:cNvSpPr>
          <p:nvPr/>
        </p:nvSpPr>
        <p:spPr bwMode="auto">
          <a:xfrm flipH="1">
            <a:off x="4419600" y="19812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4" name="Text Box 9"/>
          <p:cNvSpPr txBox="1">
            <a:spLocks noChangeArrowheads="1"/>
          </p:cNvSpPr>
          <p:nvPr/>
        </p:nvSpPr>
        <p:spPr bwMode="auto">
          <a:xfrm>
            <a:off x="4719733" y="18719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10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1447800" y="16002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4800600" y="16002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7" name="Line 19"/>
          <p:cNvSpPr>
            <a:spLocks noChangeShapeType="1"/>
          </p:cNvSpPr>
          <p:nvPr/>
        </p:nvSpPr>
        <p:spPr bwMode="auto">
          <a:xfrm>
            <a:off x="5715000" y="18531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8" name="Line 19"/>
          <p:cNvSpPr>
            <a:spLocks noChangeShapeType="1"/>
          </p:cNvSpPr>
          <p:nvPr/>
        </p:nvSpPr>
        <p:spPr bwMode="auto">
          <a:xfrm>
            <a:off x="23622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9" name="Line 19"/>
          <p:cNvSpPr>
            <a:spLocks noChangeShapeType="1"/>
          </p:cNvSpPr>
          <p:nvPr/>
        </p:nvSpPr>
        <p:spPr bwMode="auto">
          <a:xfrm>
            <a:off x="57150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0" name="Rectangle 6"/>
          <p:cNvSpPr>
            <a:spLocks noChangeArrowheads="1"/>
          </p:cNvSpPr>
          <p:nvPr/>
        </p:nvSpPr>
        <p:spPr bwMode="auto">
          <a:xfrm>
            <a:off x="3733800" y="33528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1" name="Text Box 7"/>
          <p:cNvSpPr txBox="1">
            <a:spLocks noChangeArrowheads="1"/>
          </p:cNvSpPr>
          <p:nvPr/>
        </p:nvSpPr>
        <p:spPr bwMode="auto">
          <a:xfrm>
            <a:off x="2179637" y="33528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42" name="Line 8"/>
          <p:cNvSpPr>
            <a:spLocks noChangeShapeType="1"/>
          </p:cNvSpPr>
          <p:nvPr/>
        </p:nvSpPr>
        <p:spPr bwMode="auto">
          <a:xfrm flipH="1">
            <a:off x="24384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3" name="Line 11"/>
          <p:cNvSpPr>
            <a:spLocks noChangeShapeType="1"/>
          </p:cNvSpPr>
          <p:nvPr/>
        </p:nvSpPr>
        <p:spPr bwMode="auto">
          <a:xfrm flipH="1">
            <a:off x="44196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4" name="Text Box 12"/>
          <p:cNvSpPr txBox="1">
            <a:spLocks noChangeArrowheads="1"/>
          </p:cNvSpPr>
          <p:nvPr/>
        </p:nvSpPr>
        <p:spPr bwMode="auto">
          <a:xfrm>
            <a:off x="3988711" y="33528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2362200" y="32430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6" name="Line 21"/>
          <p:cNvSpPr>
            <a:spLocks noChangeShapeType="1"/>
          </p:cNvSpPr>
          <p:nvPr/>
        </p:nvSpPr>
        <p:spPr bwMode="auto">
          <a:xfrm>
            <a:off x="23622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>
            <a:off x="571500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8" name="Line 34"/>
          <p:cNvSpPr>
            <a:spLocks noChangeShapeType="1"/>
          </p:cNvSpPr>
          <p:nvPr/>
        </p:nvSpPr>
        <p:spPr bwMode="auto">
          <a:xfrm flipH="1">
            <a:off x="2362199" y="38100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9" name="Line 35"/>
          <p:cNvSpPr>
            <a:spLocks noChangeShapeType="1"/>
          </p:cNvSpPr>
          <p:nvPr/>
        </p:nvSpPr>
        <p:spPr bwMode="auto">
          <a:xfrm>
            <a:off x="2362200" y="3810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5528902" y="2971800"/>
            <a:ext cx="39305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10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1" name="Text Box 9"/>
          <p:cNvSpPr txBox="1">
            <a:spLocks noChangeArrowheads="1"/>
          </p:cNvSpPr>
          <p:nvPr/>
        </p:nvSpPr>
        <p:spPr bwMode="auto">
          <a:xfrm>
            <a:off x="2071827" y="2983468"/>
            <a:ext cx="3690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10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2" name="Line 11"/>
          <p:cNvSpPr>
            <a:spLocks noChangeShapeType="1"/>
          </p:cNvSpPr>
          <p:nvPr/>
        </p:nvSpPr>
        <p:spPr bwMode="auto">
          <a:xfrm flipH="1">
            <a:off x="4419600" y="3352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4719733" y="32435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11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1447800" y="29718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4800600" y="29718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6" name="Line 19"/>
          <p:cNvSpPr>
            <a:spLocks noChangeShapeType="1"/>
          </p:cNvSpPr>
          <p:nvPr/>
        </p:nvSpPr>
        <p:spPr bwMode="auto">
          <a:xfrm>
            <a:off x="5715000" y="32247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7" name="Line 19"/>
          <p:cNvSpPr>
            <a:spLocks noChangeShapeType="1"/>
          </p:cNvSpPr>
          <p:nvPr/>
        </p:nvSpPr>
        <p:spPr bwMode="auto">
          <a:xfrm>
            <a:off x="23622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8" name="Line 19"/>
          <p:cNvSpPr>
            <a:spLocks noChangeShapeType="1"/>
          </p:cNvSpPr>
          <p:nvPr/>
        </p:nvSpPr>
        <p:spPr bwMode="auto">
          <a:xfrm>
            <a:off x="57150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9" name="Rectangle 6"/>
          <p:cNvSpPr>
            <a:spLocks noChangeArrowheads="1"/>
          </p:cNvSpPr>
          <p:nvPr/>
        </p:nvSpPr>
        <p:spPr bwMode="auto">
          <a:xfrm>
            <a:off x="3733800" y="47244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2179637" y="47244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61" name="Line 8"/>
          <p:cNvSpPr>
            <a:spLocks noChangeShapeType="1"/>
          </p:cNvSpPr>
          <p:nvPr/>
        </p:nvSpPr>
        <p:spPr bwMode="auto">
          <a:xfrm flipH="1">
            <a:off x="24384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2" name="Line 11"/>
          <p:cNvSpPr>
            <a:spLocks noChangeShapeType="1"/>
          </p:cNvSpPr>
          <p:nvPr/>
        </p:nvSpPr>
        <p:spPr bwMode="auto">
          <a:xfrm flipH="1">
            <a:off x="4419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3" name="Text Box 12"/>
          <p:cNvSpPr txBox="1">
            <a:spLocks noChangeArrowheads="1"/>
          </p:cNvSpPr>
          <p:nvPr/>
        </p:nvSpPr>
        <p:spPr bwMode="auto">
          <a:xfrm>
            <a:off x="3988711" y="47244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64" name="Line 19"/>
          <p:cNvSpPr>
            <a:spLocks noChangeShapeType="1"/>
          </p:cNvSpPr>
          <p:nvPr/>
        </p:nvSpPr>
        <p:spPr bwMode="auto">
          <a:xfrm>
            <a:off x="2362200" y="46146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5" name="Line 21"/>
          <p:cNvSpPr>
            <a:spLocks noChangeShapeType="1"/>
          </p:cNvSpPr>
          <p:nvPr/>
        </p:nvSpPr>
        <p:spPr bwMode="auto">
          <a:xfrm>
            <a:off x="2362200" y="4953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6" name="Line 22"/>
          <p:cNvSpPr>
            <a:spLocks noChangeShapeType="1"/>
          </p:cNvSpPr>
          <p:nvPr/>
        </p:nvSpPr>
        <p:spPr bwMode="auto">
          <a:xfrm>
            <a:off x="57150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7" name="Line 34"/>
          <p:cNvSpPr>
            <a:spLocks noChangeShapeType="1"/>
          </p:cNvSpPr>
          <p:nvPr/>
        </p:nvSpPr>
        <p:spPr bwMode="auto">
          <a:xfrm flipH="1">
            <a:off x="2362199" y="51816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8" name="Line 35"/>
          <p:cNvSpPr>
            <a:spLocks noChangeShapeType="1"/>
          </p:cNvSpPr>
          <p:nvPr/>
        </p:nvSpPr>
        <p:spPr bwMode="auto">
          <a:xfrm>
            <a:off x="2362200" y="5181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9" name="Text Box 9"/>
          <p:cNvSpPr txBox="1">
            <a:spLocks noChangeArrowheads="1"/>
          </p:cNvSpPr>
          <p:nvPr/>
        </p:nvSpPr>
        <p:spPr bwMode="auto">
          <a:xfrm>
            <a:off x="5528902" y="4343400"/>
            <a:ext cx="39305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11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0" name="Text Box 9"/>
          <p:cNvSpPr txBox="1">
            <a:spLocks noChangeArrowheads="1"/>
          </p:cNvSpPr>
          <p:nvPr/>
        </p:nvSpPr>
        <p:spPr bwMode="auto">
          <a:xfrm>
            <a:off x="2071827" y="4355068"/>
            <a:ext cx="3690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11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H="1">
            <a:off x="4419600" y="47244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4719733" y="46151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12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1447800" y="43434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4800600" y="43434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5" name="Line 19"/>
          <p:cNvSpPr>
            <a:spLocks noChangeShapeType="1"/>
          </p:cNvSpPr>
          <p:nvPr/>
        </p:nvSpPr>
        <p:spPr bwMode="auto">
          <a:xfrm>
            <a:off x="5715000" y="45963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6" name="Line 19"/>
          <p:cNvSpPr>
            <a:spLocks noChangeShapeType="1"/>
          </p:cNvSpPr>
          <p:nvPr/>
        </p:nvSpPr>
        <p:spPr bwMode="auto">
          <a:xfrm>
            <a:off x="2362200" y="548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7" name="Line 19"/>
          <p:cNvSpPr>
            <a:spLocks noChangeShapeType="1"/>
          </p:cNvSpPr>
          <p:nvPr/>
        </p:nvSpPr>
        <p:spPr bwMode="auto">
          <a:xfrm>
            <a:off x="5715000" y="548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1447800" y="57150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4800600" y="57150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2" name="Text Box 9"/>
          <p:cNvSpPr txBox="1">
            <a:spLocks noChangeArrowheads="1"/>
          </p:cNvSpPr>
          <p:nvPr/>
        </p:nvSpPr>
        <p:spPr bwMode="auto">
          <a:xfrm>
            <a:off x="5681302" y="5670322"/>
            <a:ext cx="39305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12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83" name="Text Box 9"/>
          <p:cNvSpPr txBox="1">
            <a:spLocks noChangeArrowheads="1"/>
          </p:cNvSpPr>
          <p:nvPr/>
        </p:nvSpPr>
        <p:spPr bwMode="auto">
          <a:xfrm>
            <a:off x="2224227" y="5681990"/>
            <a:ext cx="3690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12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622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12</a:t>
            </a:fld>
            <a:endParaRPr lang="en-US" dirty="0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57600" y="6096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103437" y="6096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2362200" y="76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343400" y="76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912511" y="6096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286000" y="4998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286000" y="838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638800" y="76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2285999" y="10668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2286000" y="10668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452703" y="228600"/>
            <a:ext cx="39305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12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1995627" y="240268"/>
            <a:ext cx="3690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12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4343400" y="609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4643533" y="5003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13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371600" y="2286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4724400" y="2286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638800" y="4815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>
            <a:off x="2286000" y="1371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92" name="Line 19"/>
          <p:cNvSpPr>
            <a:spLocks noChangeShapeType="1"/>
          </p:cNvSpPr>
          <p:nvPr/>
        </p:nvSpPr>
        <p:spPr bwMode="auto">
          <a:xfrm>
            <a:off x="5638800" y="1371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3733800" y="19812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2179637" y="19812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23" name="Line 8"/>
          <p:cNvSpPr>
            <a:spLocks noChangeShapeType="1"/>
          </p:cNvSpPr>
          <p:nvPr/>
        </p:nvSpPr>
        <p:spPr bwMode="auto">
          <a:xfrm flipH="1">
            <a:off x="24384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4" name="Line 11"/>
          <p:cNvSpPr>
            <a:spLocks noChangeShapeType="1"/>
          </p:cNvSpPr>
          <p:nvPr/>
        </p:nvSpPr>
        <p:spPr bwMode="auto">
          <a:xfrm flipH="1">
            <a:off x="44196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5" name="Text Box 12"/>
          <p:cNvSpPr txBox="1">
            <a:spLocks noChangeArrowheads="1"/>
          </p:cNvSpPr>
          <p:nvPr/>
        </p:nvSpPr>
        <p:spPr bwMode="auto">
          <a:xfrm>
            <a:off x="3988711" y="19812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26" name="Line 19"/>
          <p:cNvSpPr>
            <a:spLocks noChangeShapeType="1"/>
          </p:cNvSpPr>
          <p:nvPr/>
        </p:nvSpPr>
        <p:spPr bwMode="auto">
          <a:xfrm>
            <a:off x="2362200" y="18714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7" name="Line 21"/>
          <p:cNvSpPr>
            <a:spLocks noChangeShapeType="1"/>
          </p:cNvSpPr>
          <p:nvPr/>
        </p:nvSpPr>
        <p:spPr bwMode="auto">
          <a:xfrm>
            <a:off x="2362200" y="2209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8" name="Line 22"/>
          <p:cNvSpPr>
            <a:spLocks noChangeShapeType="1"/>
          </p:cNvSpPr>
          <p:nvPr/>
        </p:nvSpPr>
        <p:spPr bwMode="auto">
          <a:xfrm>
            <a:off x="5715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9" name="Line 34"/>
          <p:cNvSpPr>
            <a:spLocks noChangeShapeType="1"/>
          </p:cNvSpPr>
          <p:nvPr/>
        </p:nvSpPr>
        <p:spPr bwMode="auto">
          <a:xfrm flipH="1">
            <a:off x="2362199" y="24384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0" name="Line 35"/>
          <p:cNvSpPr>
            <a:spLocks noChangeShapeType="1"/>
          </p:cNvSpPr>
          <p:nvPr/>
        </p:nvSpPr>
        <p:spPr bwMode="auto">
          <a:xfrm>
            <a:off x="2362200" y="2438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1" name="Text Box 9"/>
          <p:cNvSpPr txBox="1">
            <a:spLocks noChangeArrowheads="1"/>
          </p:cNvSpPr>
          <p:nvPr/>
        </p:nvSpPr>
        <p:spPr bwMode="auto">
          <a:xfrm>
            <a:off x="5528902" y="1600200"/>
            <a:ext cx="39305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13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2071827" y="1611868"/>
            <a:ext cx="3690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13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3" name="Line 11"/>
          <p:cNvSpPr>
            <a:spLocks noChangeShapeType="1"/>
          </p:cNvSpPr>
          <p:nvPr/>
        </p:nvSpPr>
        <p:spPr bwMode="auto">
          <a:xfrm flipH="1">
            <a:off x="4419600" y="19812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4" name="Text Box 9"/>
          <p:cNvSpPr txBox="1">
            <a:spLocks noChangeArrowheads="1"/>
          </p:cNvSpPr>
          <p:nvPr/>
        </p:nvSpPr>
        <p:spPr bwMode="auto">
          <a:xfrm>
            <a:off x="4719733" y="18719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14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1447800" y="16002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4800600" y="16002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7" name="Line 19"/>
          <p:cNvSpPr>
            <a:spLocks noChangeShapeType="1"/>
          </p:cNvSpPr>
          <p:nvPr/>
        </p:nvSpPr>
        <p:spPr bwMode="auto">
          <a:xfrm>
            <a:off x="5715000" y="18531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8" name="Line 19"/>
          <p:cNvSpPr>
            <a:spLocks noChangeShapeType="1"/>
          </p:cNvSpPr>
          <p:nvPr/>
        </p:nvSpPr>
        <p:spPr bwMode="auto">
          <a:xfrm>
            <a:off x="23622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9" name="Line 19"/>
          <p:cNvSpPr>
            <a:spLocks noChangeShapeType="1"/>
          </p:cNvSpPr>
          <p:nvPr/>
        </p:nvSpPr>
        <p:spPr bwMode="auto">
          <a:xfrm>
            <a:off x="57150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0" name="Rectangle 6"/>
          <p:cNvSpPr>
            <a:spLocks noChangeArrowheads="1"/>
          </p:cNvSpPr>
          <p:nvPr/>
        </p:nvSpPr>
        <p:spPr bwMode="auto">
          <a:xfrm>
            <a:off x="3733800" y="33528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1" name="Text Box 7"/>
          <p:cNvSpPr txBox="1">
            <a:spLocks noChangeArrowheads="1"/>
          </p:cNvSpPr>
          <p:nvPr/>
        </p:nvSpPr>
        <p:spPr bwMode="auto">
          <a:xfrm>
            <a:off x="2179637" y="33528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42" name="Line 8"/>
          <p:cNvSpPr>
            <a:spLocks noChangeShapeType="1"/>
          </p:cNvSpPr>
          <p:nvPr/>
        </p:nvSpPr>
        <p:spPr bwMode="auto">
          <a:xfrm flipH="1">
            <a:off x="24384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3" name="Line 11"/>
          <p:cNvSpPr>
            <a:spLocks noChangeShapeType="1"/>
          </p:cNvSpPr>
          <p:nvPr/>
        </p:nvSpPr>
        <p:spPr bwMode="auto">
          <a:xfrm flipH="1">
            <a:off x="44196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4" name="Text Box 12"/>
          <p:cNvSpPr txBox="1">
            <a:spLocks noChangeArrowheads="1"/>
          </p:cNvSpPr>
          <p:nvPr/>
        </p:nvSpPr>
        <p:spPr bwMode="auto">
          <a:xfrm>
            <a:off x="3988711" y="33528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2362200" y="32430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6" name="Line 21"/>
          <p:cNvSpPr>
            <a:spLocks noChangeShapeType="1"/>
          </p:cNvSpPr>
          <p:nvPr/>
        </p:nvSpPr>
        <p:spPr bwMode="auto">
          <a:xfrm>
            <a:off x="23622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>
            <a:off x="571500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8" name="Line 34"/>
          <p:cNvSpPr>
            <a:spLocks noChangeShapeType="1"/>
          </p:cNvSpPr>
          <p:nvPr/>
        </p:nvSpPr>
        <p:spPr bwMode="auto">
          <a:xfrm flipH="1">
            <a:off x="2362199" y="38100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9" name="Line 35"/>
          <p:cNvSpPr>
            <a:spLocks noChangeShapeType="1"/>
          </p:cNvSpPr>
          <p:nvPr/>
        </p:nvSpPr>
        <p:spPr bwMode="auto">
          <a:xfrm>
            <a:off x="2362200" y="3810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5528902" y="2971800"/>
            <a:ext cx="39305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14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1" name="Text Box 9"/>
          <p:cNvSpPr txBox="1">
            <a:spLocks noChangeArrowheads="1"/>
          </p:cNvSpPr>
          <p:nvPr/>
        </p:nvSpPr>
        <p:spPr bwMode="auto">
          <a:xfrm>
            <a:off x="2071827" y="2983468"/>
            <a:ext cx="3690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14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2" name="Line 11"/>
          <p:cNvSpPr>
            <a:spLocks noChangeShapeType="1"/>
          </p:cNvSpPr>
          <p:nvPr/>
        </p:nvSpPr>
        <p:spPr bwMode="auto">
          <a:xfrm flipH="1">
            <a:off x="4419600" y="3352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4719733" y="32435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15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1447800" y="29718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4800600" y="29718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6" name="Line 19"/>
          <p:cNvSpPr>
            <a:spLocks noChangeShapeType="1"/>
          </p:cNvSpPr>
          <p:nvPr/>
        </p:nvSpPr>
        <p:spPr bwMode="auto">
          <a:xfrm>
            <a:off x="5715000" y="32247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7" name="Line 19"/>
          <p:cNvSpPr>
            <a:spLocks noChangeShapeType="1"/>
          </p:cNvSpPr>
          <p:nvPr/>
        </p:nvSpPr>
        <p:spPr bwMode="auto">
          <a:xfrm>
            <a:off x="23622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8" name="Line 19"/>
          <p:cNvSpPr>
            <a:spLocks noChangeShapeType="1"/>
          </p:cNvSpPr>
          <p:nvPr/>
        </p:nvSpPr>
        <p:spPr bwMode="auto">
          <a:xfrm>
            <a:off x="57150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9" name="Rectangle 6"/>
          <p:cNvSpPr>
            <a:spLocks noChangeArrowheads="1"/>
          </p:cNvSpPr>
          <p:nvPr/>
        </p:nvSpPr>
        <p:spPr bwMode="auto">
          <a:xfrm>
            <a:off x="3733800" y="47244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2179637" y="47244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61" name="Line 8"/>
          <p:cNvSpPr>
            <a:spLocks noChangeShapeType="1"/>
          </p:cNvSpPr>
          <p:nvPr/>
        </p:nvSpPr>
        <p:spPr bwMode="auto">
          <a:xfrm flipH="1">
            <a:off x="24384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2" name="Line 11"/>
          <p:cNvSpPr>
            <a:spLocks noChangeShapeType="1"/>
          </p:cNvSpPr>
          <p:nvPr/>
        </p:nvSpPr>
        <p:spPr bwMode="auto">
          <a:xfrm flipH="1">
            <a:off x="4419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3" name="Text Box 12"/>
          <p:cNvSpPr txBox="1">
            <a:spLocks noChangeArrowheads="1"/>
          </p:cNvSpPr>
          <p:nvPr/>
        </p:nvSpPr>
        <p:spPr bwMode="auto">
          <a:xfrm>
            <a:off x="3988711" y="47244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64" name="Line 19"/>
          <p:cNvSpPr>
            <a:spLocks noChangeShapeType="1"/>
          </p:cNvSpPr>
          <p:nvPr/>
        </p:nvSpPr>
        <p:spPr bwMode="auto">
          <a:xfrm>
            <a:off x="2362200" y="46146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5" name="Line 21"/>
          <p:cNvSpPr>
            <a:spLocks noChangeShapeType="1"/>
          </p:cNvSpPr>
          <p:nvPr/>
        </p:nvSpPr>
        <p:spPr bwMode="auto">
          <a:xfrm>
            <a:off x="2362200" y="4953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6" name="Line 22"/>
          <p:cNvSpPr>
            <a:spLocks noChangeShapeType="1"/>
          </p:cNvSpPr>
          <p:nvPr/>
        </p:nvSpPr>
        <p:spPr bwMode="auto">
          <a:xfrm>
            <a:off x="57150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9" name="Text Box 9"/>
          <p:cNvSpPr txBox="1">
            <a:spLocks noChangeArrowheads="1"/>
          </p:cNvSpPr>
          <p:nvPr/>
        </p:nvSpPr>
        <p:spPr bwMode="auto">
          <a:xfrm>
            <a:off x="5528902" y="4343400"/>
            <a:ext cx="39305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15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0" name="Text Box 9"/>
          <p:cNvSpPr txBox="1">
            <a:spLocks noChangeArrowheads="1"/>
          </p:cNvSpPr>
          <p:nvPr/>
        </p:nvSpPr>
        <p:spPr bwMode="auto">
          <a:xfrm>
            <a:off x="2071827" y="4355068"/>
            <a:ext cx="3690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15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H="1">
            <a:off x="4419600" y="47244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4719733" y="46151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16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1447800" y="43434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4800600" y="43434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5" name="Line 19"/>
          <p:cNvSpPr>
            <a:spLocks noChangeShapeType="1"/>
          </p:cNvSpPr>
          <p:nvPr/>
        </p:nvSpPr>
        <p:spPr bwMode="auto">
          <a:xfrm>
            <a:off x="5715000" y="45963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1447800" y="5150078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4800600" y="5150078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2" name="Text Box 9"/>
          <p:cNvSpPr txBox="1">
            <a:spLocks noChangeArrowheads="1"/>
          </p:cNvSpPr>
          <p:nvPr/>
        </p:nvSpPr>
        <p:spPr bwMode="auto">
          <a:xfrm>
            <a:off x="5638800" y="5148590"/>
            <a:ext cx="354584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smtClean="0">
                <a:latin typeface="+mj-lt"/>
                <a:cs typeface="Arial" pitchFamily="34" charset="0"/>
              </a:rPr>
              <a:t>C</a:t>
            </a:r>
            <a:r>
              <a:rPr lang="en-US" sz="1100" baseline="-25000">
                <a:latin typeface="+mj-lt"/>
                <a:cs typeface="Arial" pitchFamily="34" charset="0"/>
              </a:rPr>
              <a:t>R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83" name="Text Box 9"/>
          <p:cNvSpPr txBox="1">
            <a:spLocks noChangeArrowheads="1"/>
          </p:cNvSpPr>
          <p:nvPr/>
        </p:nvSpPr>
        <p:spPr bwMode="auto">
          <a:xfrm>
            <a:off x="2209800" y="514859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C</a:t>
            </a:r>
            <a:r>
              <a:rPr lang="en-US" sz="1100" baseline="-25000" dirty="0">
                <a:latin typeface="+mj-lt"/>
                <a:cs typeface="Arial" pitchFamily="34" charset="0"/>
              </a:rPr>
              <a:t>L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6216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2</a:t>
            </a:fld>
            <a:endParaRPr lang="en-US" dirty="0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57600" y="1143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057400" y="1066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 smtClean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2362200" y="1295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343400" y="1295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886200" y="1143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286000" y="914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5638800" y="914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286000" y="1447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638800" y="129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>
            <a:off x="5638800" y="1981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2286000" y="16002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2286000" y="1676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431062" y="533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1981200" y="5450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4343400" y="1447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4724400" y="12308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371600" y="5334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24400" y="5334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1" name="Line 30"/>
          <p:cNvSpPr>
            <a:spLocks noChangeShapeType="1"/>
          </p:cNvSpPr>
          <p:nvPr/>
        </p:nvSpPr>
        <p:spPr bwMode="auto">
          <a:xfrm flipH="1">
            <a:off x="2286000" y="1981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3733800" y="2971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2133600" y="2895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 smtClean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64" name="Line 8"/>
          <p:cNvSpPr>
            <a:spLocks noChangeShapeType="1"/>
          </p:cNvSpPr>
          <p:nvPr/>
        </p:nvSpPr>
        <p:spPr bwMode="auto">
          <a:xfrm flipH="1">
            <a:off x="24384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Line 11"/>
          <p:cNvSpPr>
            <a:spLocks noChangeShapeType="1"/>
          </p:cNvSpPr>
          <p:nvPr/>
        </p:nvSpPr>
        <p:spPr bwMode="auto">
          <a:xfrm flipH="1">
            <a:off x="44196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962400" y="2971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67" name="Line 19"/>
          <p:cNvSpPr>
            <a:spLocks noChangeShapeType="1"/>
          </p:cNvSpPr>
          <p:nvPr/>
        </p:nvSpPr>
        <p:spPr bwMode="auto">
          <a:xfrm>
            <a:off x="2362200" y="2743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>
            <a:off x="5715000" y="2743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Line 21"/>
          <p:cNvSpPr>
            <a:spLocks noChangeShapeType="1"/>
          </p:cNvSpPr>
          <p:nvPr/>
        </p:nvSpPr>
        <p:spPr bwMode="auto">
          <a:xfrm>
            <a:off x="2362200" y="3276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>
            <a:off x="5715000" y="3124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 flipH="1">
            <a:off x="2362200" y="3429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2362200" y="3505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5507262" y="23622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2057400" y="23738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 flipH="1">
            <a:off x="4419600" y="3276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4800600" y="30596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447800" y="23622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800600" y="23622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79" name="Line 30"/>
          <p:cNvSpPr>
            <a:spLocks noChangeShapeType="1"/>
          </p:cNvSpPr>
          <p:nvPr/>
        </p:nvSpPr>
        <p:spPr bwMode="auto">
          <a:xfrm flipH="1">
            <a:off x="57150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30"/>
          <p:cNvSpPr>
            <a:spLocks noChangeShapeType="1"/>
          </p:cNvSpPr>
          <p:nvPr/>
        </p:nvSpPr>
        <p:spPr bwMode="auto">
          <a:xfrm flipH="1">
            <a:off x="23622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3886200" y="4800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2286000" y="4724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 smtClean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83" name="Line 8"/>
          <p:cNvSpPr>
            <a:spLocks noChangeShapeType="1"/>
          </p:cNvSpPr>
          <p:nvPr/>
        </p:nvSpPr>
        <p:spPr bwMode="auto">
          <a:xfrm flipH="1">
            <a:off x="25908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" name="Line 11"/>
          <p:cNvSpPr>
            <a:spLocks noChangeShapeType="1"/>
          </p:cNvSpPr>
          <p:nvPr/>
        </p:nvSpPr>
        <p:spPr bwMode="auto">
          <a:xfrm flipH="1">
            <a:off x="45720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" name="Text Box 12"/>
          <p:cNvSpPr txBox="1">
            <a:spLocks noChangeArrowheads="1"/>
          </p:cNvSpPr>
          <p:nvPr/>
        </p:nvSpPr>
        <p:spPr bwMode="auto">
          <a:xfrm>
            <a:off x="4114800" y="4800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86" name="Line 19"/>
          <p:cNvSpPr>
            <a:spLocks noChangeShapeType="1"/>
          </p:cNvSpPr>
          <p:nvPr/>
        </p:nvSpPr>
        <p:spPr bwMode="auto">
          <a:xfrm>
            <a:off x="2514600" y="457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20"/>
          <p:cNvSpPr>
            <a:spLocks noChangeShapeType="1"/>
          </p:cNvSpPr>
          <p:nvPr/>
        </p:nvSpPr>
        <p:spPr bwMode="auto">
          <a:xfrm>
            <a:off x="5867400" y="4572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" name="Line 30"/>
          <p:cNvSpPr>
            <a:spLocks noChangeShapeType="1"/>
          </p:cNvSpPr>
          <p:nvPr/>
        </p:nvSpPr>
        <p:spPr bwMode="auto">
          <a:xfrm flipH="1">
            <a:off x="5867400" y="4964668"/>
            <a:ext cx="0" cy="4455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5659662" y="4191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Text Box 9"/>
          <p:cNvSpPr txBox="1">
            <a:spLocks noChangeArrowheads="1"/>
          </p:cNvSpPr>
          <p:nvPr/>
        </p:nvSpPr>
        <p:spPr bwMode="auto">
          <a:xfrm>
            <a:off x="2209800" y="4202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5" name="Line 11"/>
          <p:cNvSpPr>
            <a:spLocks noChangeShapeType="1"/>
          </p:cNvSpPr>
          <p:nvPr/>
        </p:nvSpPr>
        <p:spPr bwMode="auto">
          <a:xfrm flipH="1">
            <a:off x="4572000" y="51054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6" name="Text Box 9"/>
          <p:cNvSpPr txBox="1">
            <a:spLocks noChangeArrowheads="1"/>
          </p:cNvSpPr>
          <p:nvPr/>
        </p:nvSpPr>
        <p:spPr bwMode="auto">
          <a:xfrm>
            <a:off x="4953000" y="4888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600200" y="41910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4953000" y="41910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9" name="Line 30"/>
          <p:cNvSpPr>
            <a:spLocks noChangeShapeType="1"/>
          </p:cNvSpPr>
          <p:nvPr/>
        </p:nvSpPr>
        <p:spPr bwMode="auto">
          <a:xfrm flipH="1">
            <a:off x="2514600" y="510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5735862" y="54102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 Box 9"/>
          <p:cNvSpPr txBox="1">
            <a:spLocks noChangeArrowheads="1"/>
          </p:cNvSpPr>
          <p:nvPr/>
        </p:nvSpPr>
        <p:spPr bwMode="auto">
          <a:xfrm>
            <a:off x="2286000" y="54218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1676400" y="54102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029200" y="54102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4161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3</a:t>
            </a:fld>
            <a:endParaRPr lang="en-US" dirty="0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57600" y="1143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057400" y="1066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 smtClean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2362200" y="1295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343400" y="1295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886200" y="1143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286000" y="914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5638800" y="914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286000" y="1447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638800" y="129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>
            <a:off x="5638800" y="1981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2286000" y="16002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2286000" y="1676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431062" y="533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1981200" y="5450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4343400" y="1447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4724400" y="12308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371600" y="5334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24400" y="5334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1" name="Line 30"/>
          <p:cNvSpPr>
            <a:spLocks noChangeShapeType="1"/>
          </p:cNvSpPr>
          <p:nvPr/>
        </p:nvSpPr>
        <p:spPr bwMode="auto">
          <a:xfrm flipH="1">
            <a:off x="2286000" y="1981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3733800" y="2971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2133600" y="2895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 smtClean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64" name="Line 8"/>
          <p:cNvSpPr>
            <a:spLocks noChangeShapeType="1"/>
          </p:cNvSpPr>
          <p:nvPr/>
        </p:nvSpPr>
        <p:spPr bwMode="auto">
          <a:xfrm flipH="1">
            <a:off x="24384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Line 11"/>
          <p:cNvSpPr>
            <a:spLocks noChangeShapeType="1"/>
          </p:cNvSpPr>
          <p:nvPr/>
        </p:nvSpPr>
        <p:spPr bwMode="auto">
          <a:xfrm flipH="1">
            <a:off x="44196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962400" y="2971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67" name="Line 19"/>
          <p:cNvSpPr>
            <a:spLocks noChangeShapeType="1"/>
          </p:cNvSpPr>
          <p:nvPr/>
        </p:nvSpPr>
        <p:spPr bwMode="auto">
          <a:xfrm>
            <a:off x="2362200" y="2743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>
            <a:off x="5715000" y="2743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Line 21"/>
          <p:cNvSpPr>
            <a:spLocks noChangeShapeType="1"/>
          </p:cNvSpPr>
          <p:nvPr/>
        </p:nvSpPr>
        <p:spPr bwMode="auto">
          <a:xfrm>
            <a:off x="2362200" y="3276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>
            <a:off x="5715000" y="3124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 flipH="1">
            <a:off x="2362200" y="3429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2362200" y="3505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5507262" y="23622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2057400" y="23738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 flipH="1">
            <a:off x="4419600" y="3276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4800600" y="30596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447800" y="23622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800600" y="23622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79" name="Line 30"/>
          <p:cNvSpPr>
            <a:spLocks noChangeShapeType="1"/>
          </p:cNvSpPr>
          <p:nvPr/>
        </p:nvSpPr>
        <p:spPr bwMode="auto">
          <a:xfrm flipH="1">
            <a:off x="57150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30"/>
          <p:cNvSpPr>
            <a:spLocks noChangeShapeType="1"/>
          </p:cNvSpPr>
          <p:nvPr/>
        </p:nvSpPr>
        <p:spPr bwMode="auto">
          <a:xfrm flipH="1">
            <a:off x="23622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3886200" y="4800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2286000" y="4724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 smtClean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83" name="Line 8"/>
          <p:cNvSpPr>
            <a:spLocks noChangeShapeType="1"/>
          </p:cNvSpPr>
          <p:nvPr/>
        </p:nvSpPr>
        <p:spPr bwMode="auto">
          <a:xfrm flipH="1">
            <a:off x="25908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" name="Line 11"/>
          <p:cNvSpPr>
            <a:spLocks noChangeShapeType="1"/>
          </p:cNvSpPr>
          <p:nvPr/>
        </p:nvSpPr>
        <p:spPr bwMode="auto">
          <a:xfrm flipH="1">
            <a:off x="45720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" name="Text Box 12"/>
          <p:cNvSpPr txBox="1">
            <a:spLocks noChangeArrowheads="1"/>
          </p:cNvSpPr>
          <p:nvPr/>
        </p:nvSpPr>
        <p:spPr bwMode="auto">
          <a:xfrm>
            <a:off x="4114800" y="4800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86" name="Line 19"/>
          <p:cNvSpPr>
            <a:spLocks noChangeShapeType="1"/>
          </p:cNvSpPr>
          <p:nvPr/>
        </p:nvSpPr>
        <p:spPr bwMode="auto">
          <a:xfrm>
            <a:off x="2514600" y="457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20"/>
          <p:cNvSpPr>
            <a:spLocks noChangeShapeType="1"/>
          </p:cNvSpPr>
          <p:nvPr/>
        </p:nvSpPr>
        <p:spPr bwMode="auto">
          <a:xfrm>
            <a:off x="5867400" y="4572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" name="Line 30"/>
          <p:cNvSpPr>
            <a:spLocks noChangeShapeType="1"/>
          </p:cNvSpPr>
          <p:nvPr/>
        </p:nvSpPr>
        <p:spPr bwMode="auto">
          <a:xfrm flipH="1">
            <a:off x="5867400" y="4964668"/>
            <a:ext cx="0" cy="4455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5659662" y="4191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Text Box 9"/>
          <p:cNvSpPr txBox="1">
            <a:spLocks noChangeArrowheads="1"/>
          </p:cNvSpPr>
          <p:nvPr/>
        </p:nvSpPr>
        <p:spPr bwMode="auto">
          <a:xfrm>
            <a:off x="2209800" y="4202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5" name="Line 11"/>
          <p:cNvSpPr>
            <a:spLocks noChangeShapeType="1"/>
          </p:cNvSpPr>
          <p:nvPr/>
        </p:nvSpPr>
        <p:spPr bwMode="auto">
          <a:xfrm flipH="1">
            <a:off x="4572000" y="51054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6" name="Text Box 9"/>
          <p:cNvSpPr txBox="1">
            <a:spLocks noChangeArrowheads="1"/>
          </p:cNvSpPr>
          <p:nvPr/>
        </p:nvSpPr>
        <p:spPr bwMode="auto">
          <a:xfrm>
            <a:off x="4953000" y="4888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600200" y="41910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4953000" y="41910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9" name="Line 30"/>
          <p:cNvSpPr>
            <a:spLocks noChangeShapeType="1"/>
          </p:cNvSpPr>
          <p:nvPr/>
        </p:nvSpPr>
        <p:spPr bwMode="auto">
          <a:xfrm flipH="1">
            <a:off x="2514600" y="510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5735862" y="54102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 Box 9"/>
          <p:cNvSpPr txBox="1">
            <a:spLocks noChangeArrowheads="1"/>
          </p:cNvSpPr>
          <p:nvPr/>
        </p:nvSpPr>
        <p:spPr bwMode="auto">
          <a:xfrm>
            <a:off x="2286000" y="54218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1676400" y="54102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029200" y="54102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412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4</a:t>
            </a:fld>
            <a:endParaRPr lang="en-US" dirty="0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57600" y="11430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057400" y="10668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 smtClean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2362200" y="1295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343400" y="12954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886200" y="11430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286000" y="914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4" name="Line 20"/>
          <p:cNvSpPr>
            <a:spLocks noChangeShapeType="1"/>
          </p:cNvSpPr>
          <p:nvPr/>
        </p:nvSpPr>
        <p:spPr bwMode="auto">
          <a:xfrm>
            <a:off x="5638800" y="9144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286000" y="1447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638800" y="129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4" name="Line 30"/>
          <p:cNvSpPr>
            <a:spLocks noChangeShapeType="1"/>
          </p:cNvSpPr>
          <p:nvPr/>
        </p:nvSpPr>
        <p:spPr bwMode="auto">
          <a:xfrm flipH="1">
            <a:off x="5638800" y="1981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2286000" y="16002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2286000" y="1676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431062" y="5334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1981200" y="5450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1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4343400" y="1447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4724400" y="12308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371600" y="5334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724400" y="5334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61" name="Line 30"/>
          <p:cNvSpPr>
            <a:spLocks noChangeShapeType="1"/>
          </p:cNvSpPr>
          <p:nvPr/>
        </p:nvSpPr>
        <p:spPr bwMode="auto">
          <a:xfrm flipH="1">
            <a:off x="2286000" y="1981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" name="Rectangle 6"/>
          <p:cNvSpPr>
            <a:spLocks noChangeArrowheads="1"/>
          </p:cNvSpPr>
          <p:nvPr/>
        </p:nvSpPr>
        <p:spPr bwMode="auto">
          <a:xfrm>
            <a:off x="3733800" y="2971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" name="Text Box 7"/>
          <p:cNvSpPr txBox="1">
            <a:spLocks noChangeArrowheads="1"/>
          </p:cNvSpPr>
          <p:nvPr/>
        </p:nvSpPr>
        <p:spPr bwMode="auto">
          <a:xfrm>
            <a:off x="2133600" y="28956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 smtClean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64" name="Line 8"/>
          <p:cNvSpPr>
            <a:spLocks noChangeShapeType="1"/>
          </p:cNvSpPr>
          <p:nvPr/>
        </p:nvSpPr>
        <p:spPr bwMode="auto">
          <a:xfrm flipH="1">
            <a:off x="24384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" name="Line 11"/>
          <p:cNvSpPr>
            <a:spLocks noChangeShapeType="1"/>
          </p:cNvSpPr>
          <p:nvPr/>
        </p:nvSpPr>
        <p:spPr bwMode="auto">
          <a:xfrm flipH="1">
            <a:off x="4419600" y="3124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" name="Text Box 12"/>
          <p:cNvSpPr txBox="1">
            <a:spLocks noChangeArrowheads="1"/>
          </p:cNvSpPr>
          <p:nvPr/>
        </p:nvSpPr>
        <p:spPr bwMode="auto">
          <a:xfrm>
            <a:off x="3962400" y="29718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67" name="Line 19"/>
          <p:cNvSpPr>
            <a:spLocks noChangeShapeType="1"/>
          </p:cNvSpPr>
          <p:nvPr/>
        </p:nvSpPr>
        <p:spPr bwMode="auto">
          <a:xfrm>
            <a:off x="2362200" y="2743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" name="Line 20"/>
          <p:cNvSpPr>
            <a:spLocks noChangeShapeType="1"/>
          </p:cNvSpPr>
          <p:nvPr/>
        </p:nvSpPr>
        <p:spPr bwMode="auto">
          <a:xfrm>
            <a:off x="5715000" y="27432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" name="Line 21"/>
          <p:cNvSpPr>
            <a:spLocks noChangeShapeType="1"/>
          </p:cNvSpPr>
          <p:nvPr/>
        </p:nvSpPr>
        <p:spPr bwMode="auto">
          <a:xfrm>
            <a:off x="2362200" y="3276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" name="Line 22"/>
          <p:cNvSpPr>
            <a:spLocks noChangeShapeType="1"/>
          </p:cNvSpPr>
          <p:nvPr/>
        </p:nvSpPr>
        <p:spPr bwMode="auto">
          <a:xfrm>
            <a:off x="5715000" y="3124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" name="Line 34"/>
          <p:cNvSpPr>
            <a:spLocks noChangeShapeType="1"/>
          </p:cNvSpPr>
          <p:nvPr/>
        </p:nvSpPr>
        <p:spPr bwMode="auto">
          <a:xfrm flipH="1">
            <a:off x="2362200" y="3429000"/>
            <a:ext cx="335280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2" name="Line 35"/>
          <p:cNvSpPr>
            <a:spLocks noChangeShapeType="1"/>
          </p:cNvSpPr>
          <p:nvPr/>
        </p:nvSpPr>
        <p:spPr bwMode="auto">
          <a:xfrm>
            <a:off x="2362200" y="35052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" name="Text Box 9"/>
          <p:cNvSpPr txBox="1">
            <a:spLocks noChangeArrowheads="1"/>
          </p:cNvSpPr>
          <p:nvPr/>
        </p:nvSpPr>
        <p:spPr bwMode="auto">
          <a:xfrm>
            <a:off x="5507262" y="23622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4" name="Text Box 9"/>
          <p:cNvSpPr txBox="1">
            <a:spLocks noChangeArrowheads="1"/>
          </p:cNvSpPr>
          <p:nvPr/>
        </p:nvSpPr>
        <p:spPr bwMode="auto">
          <a:xfrm>
            <a:off x="2057400" y="23738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75" name="Line 11"/>
          <p:cNvSpPr>
            <a:spLocks noChangeShapeType="1"/>
          </p:cNvSpPr>
          <p:nvPr/>
        </p:nvSpPr>
        <p:spPr bwMode="auto">
          <a:xfrm flipH="1">
            <a:off x="4419600" y="3276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76" name="Text Box 9"/>
          <p:cNvSpPr txBox="1">
            <a:spLocks noChangeArrowheads="1"/>
          </p:cNvSpPr>
          <p:nvPr/>
        </p:nvSpPr>
        <p:spPr bwMode="auto">
          <a:xfrm>
            <a:off x="4800600" y="30596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2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1447800" y="23622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4800600" y="23622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79" name="Line 30"/>
          <p:cNvSpPr>
            <a:spLocks noChangeShapeType="1"/>
          </p:cNvSpPr>
          <p:nvPr/>
        </p:nvSpPr>
        <p:spPr bwMode="auto">
          <a:xfrm flipH="1">
            <a:off x="57150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" name="Line 30"/>
          <p:cNvSpPr>
            <a:spLocks noChangeShapeType="1"/>
          </p:cNvSpPr>
          <p:nvPr/>
        </p:nvSpPr>
        <p:spPr bwMode="auto">
          <a:xfrm flipH="1">
            <a:off x="2362200" y="3810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1" name="Rectangle 6"/>
          <p:cNvSpPr>
            <a:spLocks noChangeArrowheads="1"/>
          </p:cNvSpPr>
          <p:nvPr/>
        </p:nvSpPr>
        <p:spPr bwMode="auto">
          <a:xfrm>
            <a:off x="3886200" y="48006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" name="Text Box 7"/>
          <p:cNvSpPr txBox="1">
            <a:spLocks noChangeArrowheads="1"/>
          </p:cNvSpPr>
          <p:nvPr/>
        </p:nvSpPr>
        <p:spPr bwMode="auto">
          <a:xfrm>
            <a:off x="2286000" y="4724400"/>
            <a:ext cx="411163" cy="45720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2400" dirty="0" smtClean="0">
                <a:latin typeface="Math1Mono"/>
              </a:rPr>
              <a:t>⨁</a:t>
            </a:r>
            <a:endParaRPr kumimoji="1" lang="en-US" sz="2400" dirty="0">
              <a:latin typeface="Math1Mono"/>
            </a:endParaRPr>
          </a:p>
        </p:txBody>
      </p:sp>
      <p:sp>
        <p:nvSpPr>
          <p:cNvPr id="83" name="Line 8"/>
          <p:cNvSpPr>
            <a:spLocks noChangeShapeType="1"/>
          </p:cNvSpPr>
          <p:nvPr/>
        </p:nvSpPr>
        <p:spPr bwMode="auto">
          <a:xfrm flipH="1">
            <a:off x="25908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4" name="Line 11"/>
          <p:cNvSpPr>
            <a:spLocks noChangeShapeType="1"/>
          </p:cNvSpPr>
          <p:nvPr/>
        </p:nvSpPr>
        <p:spPr bwMode="auto">
          <a:xfrm flipH="1">
            <a:off x="4572000" y="4953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" name="Text Box 12"/>
          <p:cNvSpPr txBox="1">
            <a:spLocks noChangeArrowheads="1"/>
          </p:cNvSpPr>
          <p:nvPr/>
        </p:nvSpPr>
        <p:spPr bwMode="auto">
          <a:xfrm>
            <a:off x="4114800" y="4800600"/>
            <a:ext cx="323850" cy="366713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>
                <a:latin typeface="Arial" pitchFamily="34" charset="0"/>
              </a:rPr>
              <a:t>F</a:t>
            </a:r>
          </a:p>
        </p:txBody>
      </p:sp>
      <p:sp>
        <p:nvSpPr>
          <p:cNvPr id="86" name="Line 19"/>
          <p:cNvSpPr>
            <a:spLocks noChangeShapeType="1"/>
          </p:cNvSpPr>
          <p:nvPr/>
        </p:nvSpPr>
        <p:spPr bwMode="auto">
          <a:xfrm>
            <a:off x="2514600" y="457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7" name="Line 20"/>
          <p:cNvSpPr>
            <a:spLocks noChangeShapeType="1"/>
          </p:cNvSpPr>
          <p:nvPr/>
        </p:nvSpPr>
        <p:spPr bwMode="auto">
          <a:xfrm>
            <a:off x="5867400" y="4572000"/>
            <a:ext cx="0" cy="381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0" name="Line 30"/>
          <p:cNvSpPr>
            <a:spLocks noChangeShapeType="1"/>
          </p:cNvSpPr>
          <p:nvPr/>
        </p:nvSpPr>
        <p:spPr bwMode="auto">
          <a:xfrm flipH="1">
            <a:off x="5867400" y="4964668"/>
            <a:ext cx="0" cy="445532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3" name="Text Box 9"/>
          <p:cNvSpPr txBox="1">
            <a:spLocks noChangeArrowheads="1"/>
          </p:cNvSpPr>
          <p:nvPr/>
        </p:nvSpPr>
        <p:spPr bwMode="auto">
          <a:xfrm>
            <a:off x="5659662" y="41910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4" name="Text Box 9"/>
          <p:cNvSpPr txBox="1">
            <a:spLocks noChangeArrowheads="1"/>
          </p:cNvSpPr>
          <p:nvPr/>
        </p:nvSpPr>
        <p:spPr bwMode="auto">
          <a:xfrm>
            <a:off x="2209800" y="42026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95" name="Line 11"/>
          <p:cNvSpPr>
            <a:spLocks noChangeShapeType="1"/>
          </p:cNvSpPr>
          <p:nvPr/>
        </p:nvSpPr>
        <p:spPr bwMode="auto">
          <a:xfrm flipH="1">
            <a:off x="4572000" y="51054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96" name="Text Box 9"/>
          <p:cNvSpPr txBox="1">
            <a:spLocks noChangeArrowheads="1"/>
          </p:cNvSpPr>
          <p:nvPr/>
        </p:nvSpPr>
        <p:spPr bwMode="auto">
          <a:xfrm>
            <a:off x="4953000" y="4888468"/>
            <a:ext cx="385667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k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3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600200" y="41910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8" name="Rectangle 97"/>
          <p:cNvSpPr/>
          <p:nvPr/>
        </p:nvSpPr>
        <p:spPr bwMode="auto">
          <a:xfrm>
            <a:off x="4953000" y="41910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99" name="Line 30"/>
          <p:cNvSpPr>
            <a:spLocks noChangeShapeType="1"/>
          </p:cNvSpPr>
          <p:nvPr/>
        </p:nvSpPr>
        <p:spPr bwMode="auto">
          <a:xfrm flipH="1">
            <a:off x="2514600" y="51054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100" name="Text Box 9"/>
          <p:cNvSpPr txBox="1">
            <a:spLocks noChangeArrowheads="1"/>
          </p:cNvSpPr>
          <p:nvPr/>
        </p:nvSpPr>
        <p:spPr bwMode="auto">
          <a:xfrm>
            <a:off x="5735862" y="5410200"/>
            <a:ext cx="436338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R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1" name="Text Box 9"/>
          <p:cNvSpPr txBox="1">
            <a:spLocks noChangeArrowheads="1"/>
          </p:cNvSpPr>
          <p:nvPr/>
        </p:nvSpPr>
        <p:spPr bwMode="auto">
          <a:xfrm>
            <a:off x="2286000" y="5421868"/>
            <a:ext cx="397866" cy="369332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 dirty="0" smtClean="0">
                <a:latin typeface="Arial" pitchFamily="34" charset="0"/>
                <a:cs typeface="Arial" pitchFamily="34" charset="0"/>
              </a:rPr>
              <a:t>L</a:t>
            </a:r>
            <a:r>
              <a:rPr lang="en-US" sz="180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sz="1800" baseline="-25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1676400" y="54102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5029200" y="5410200"/>
            <a:ext cx="1828800" cy="3810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876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5</a:t>
            </a:fld>
            <a:endParaRPr lang="en-US" dirty="0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57600" y="6096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103437" y="6096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2362200" y="76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343400" y="76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912511" y="6096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286000" y="4998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286000" y="838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638800" y="76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2285999" y="10668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2286000" y="10668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475946" y="228600"/>
            <a:ext cx="346570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P</a:t>
            </a:r>
            <a:r>
              <a:rPr lang="en-US" sz="1100" baseline="-25000" dirty="0">
                <a:latin typeface="+mj-lt"/>
                <a:cs typeface="Arial" pitchFamily="34" charset="0"/>
              </a:rPr>
              <a:t>R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2014062" y="240268"/>
            <a:ext cx="33214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P</a:t>
            </a:r>
            <a:r>
              <a:rPr lang="en-US" sz="1100" baseline="-25000" dirty="0">
                <a:latin typeface="+mj-lt"/>
                <a:cs typeface="Arial" pitchFamily="34" charset="0"/>
              </a:rPr>
              <a:t>L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4343400" y="609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4643533" y="5003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>
                <a:latin typeface="+mj-lt"/>
                <a:cs typeface="Arial" pitchFamily="34" charset="0"/>
              </a:rPr>
              <a:t>1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371600" y="2286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4724400" y="2286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638800" y="4815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>
            <a:off x="2286000" y="1371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92" name="Line 19"/>
          <p:cNvSpPr>
            <a:spLocks noChangeShapeType="1"/>
          </p:cNvSpPr>
          <p:nvPr/>
        </p:nvSpPr>
        <p:spPr bwMode="auto">
          <a:xfrm>
            <a:off x="5638800" y="1371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3733800" y="19812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2179637" y="19812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23" name="Line 8"/>
          <p:cNvSpPr>
            <a:spLocks noChangeShapeType="1"/>
          </p:cNvSpPr>
          <p:nvPr/>
        </p:nvSpPr>
        <p:spPr bwMode="auto">
          <a:xfrm flipH="1">
            <a:off x="24384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4" name="Line 11"/>
          <p:cNvSpPr>
            <a:spLocks noChangeShapeType="1"/>
          </p:cNvSpPr>
          <p:nvPr/>
        </p:nvSpPr>
        <p:spPr bwMode="auto">
          <a:xfrm flipH="1">
            <a:off x="44196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5" name="Text Box 12"/>
          <p:cNvSpPr txBox="1">
            <a:spLocks noChangeArrowheads="1"/>
          </p:cNvSpPr>
          <p:nvPr/>
        </p:nvSpPr>
        <p:spPr bwMode="auto">
          <a:xfrm>
            <a:off x="3988711" y="19812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26" name="Line 19"/>
          <p:cNvSpPr>
            <a:spLocks noChangeShapeType="1"/>
          </p:cNvSpPr>
          <p:nvPr/>
        </p:nvSpPr>
        <p:spPr bwMode="auto">
          <a:xfrm>
            <a:off x="2362200" y="18714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7" name="Line 21"/>
          <p:cNvSpPr>
            <a:spLocks noChangeShapeType="1"/>
          </p:cNvSpPr>
          <p:nvPr/>
        </p:nvSpPr>
        <p:spPr bwMode="auto">
          <a:xfrm>
            <a:off x="2362200" y="2209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8" name="Line 22"/>
          <p:cNvSpPr>
            <a:spLocks noChangeShapeType="1"/>
          </p:cNvSpPr>
          <p:nvPr/>
        </p:nvSpPr>
        <p:spPr bwMode="auto">
          <a:xfrm>
            <a:off x="5715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9" name="Line 34"/>
          <p:cNvSpPr>
            <a:spLocks noChangeShapeType="1"/>
          </p:cNvSpPr>
          <p:nvPr/>
        </p:nvSpPr>
        <p:spPr bwMode="auto">
          <a:xfrm flipH="1">
            <a:off x="2362199" y="24384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0" name="Line 35"/>
          <p:cNvSpPr>
            <a:spLocks noChangeShapeType="1"/>
          </p:cNvSpPr>
          <p:nvPr/>
        </p:nvSpPr>
        <p:spPr bwMode="auto">
          <a:xfrm>
            <a:off x="2362200" y="2438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1" name="Text Box 9"/>
          <p:cNvSpPr txBox="1">
            <a:spLocks noChangeArrowheads="1"/>
          </p:cNvSpPr>
          <p:nvPr/>
        </p:nvSpPr>
        <p:spPr bwMode="auto">
          <a:xfrm>
            <a:off x="5555352" y="1600200"/>
            <a:ext cx="34015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2098277" y="1611868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3" name="Line 11"/>
          <p:cNvSpPr>
            <a:spLocks noChangeShapeType="1"/>
          </p:cNvSpPr>
          <p:nvPr/>
        </p:nvSpPr>
        <p:spPr bwMode="auto">
          <a:xfrm flipH="1">
            <a:off x="4419600" y="19812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4" name="Text Box 9"/>
          <p:cNvSpPr txBox="1">
            <a:spLocks noChangeArrowheads="1"/>
          </p:cNvSpPr>
          <p:nvPr/>
        </p:nvSpPr>
        <p:spPr bwMode="auto">
          <a:xfrm>
            <a:off x="4719733" y="18719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>
                <a:latin typeface="+mj-lt"/>
                <a:cs typeface="Arial" pitchFamily="34" charset="0"/>
              </a:rPr>
              <a:t>2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1447800" y="16002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4800600" y="16002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7" name="Line 19"/>
          <p:cNvSpPr>
            <a:spLocks noChangeShapeType="1"/>
          </p:cNvSpPr>
          <p:nvPr/>
        </p:nvSpPr>
        <p:spPr bwMode="auto">
          <a:xfrm>
            <a:off x="5715000" y="18531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8" name="Line 19"/>
          <p:cNvSpPr>
            <a:spLocks noChangeShapeType="1"/>
          </p:cNvSpPr>
          <p:nvPr/>
        </p:nvSpPr>
        <p:spPr bwMode="auto">
          <a:xfrm>
            <a:off x="23622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9" name="Line 19"/>
          <p:cNvSpPr>
            <a:spLocks noChangeShapeType="1"/>
          </p:cNvSpPr>
          <p:nvPr/>
        </p:nvSpPr>
        <p:spPr bwMode="auto">
          <a:xfrm>
            <a:off x="57150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0" name="Rectangle 6"/>
          <p:cNvSpPr>
            <a:spLocks noChangeArrowheads="1"/>
          </p:cNvSpPr>
          <p:nvPr/>
        </p:nvSpPr>
        <p:spPr bwMode="auto">
          <a:xfrm>
            <a:off x="3733800" y="33528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1" name="Text Box 7"/>
          <p:cNvSpPr txBox="1">
            <a:spLocks noChangeArrowheads="1"/>
          </p:cNvSpPr>
          <p:nvPr/>
        </p:nvSpPr>
        <p:spPr bwMode="auto">
          <a:xfrm>
            <a:off x="2179637" y="33528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42" name="Line 8"/>
          <p:cNvSpPr>
            <a:spLocks noChangeShapeType="1"/>
          </p:cNvSpPr>
          <p:nvPr/>
        </p:nvSpPr>
        <p:spPr bwMode="auto">
          <a:xfrm flipH="1">
            <a:off x="24384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3" name="Line 11"/>
          <p:cNvSpPr>
            <a:spLocks noChangeShapeType="1"/>
          </p:cNvSpPr>
          <p:nvPr/>
        </p:nvSpPr>
        <p:spPr bwMode="auto">
          <a:xfrm flipH="1">
            <a:off x="44196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4" name="Text Box 12"/>
          <p:cNvSpPr txBox="1">
            <a:spLocks noChangeArrowheads="1"/>
          </p:cNvSpPr>
          <p:nvPr/>
        </p:nvSpPr>
        <p:spPr bwMode="auto">
          <a:xfrm>
            <a:off x="3988711" y="33528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2362200" y="32430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6" name="Line 21"/>
          <p:cNvSpPr>
            <a:spLocks noChangeShapeType="1"/>
          </p:cNvSpPr>
          <p:nvPr/>
        </p:nvSpPr>
        <p:spPr bwMode="auto">
          <a:xfrm>
            <a:off x="23622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>
            <a:off x="571500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8" name="Line 34"/>
          <p:cNvSpPr>
            <a:spLocks noChangeShapeType="1"/>
          </p:cNvSpPr>
          <p:nvPr/>
        </p:nvSpPr>
        <p:spPr bwMode="auto">
          <a:xfrm flipH="1">
            <a:off x="2362199" y="38100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9" name="Line 35"/>
          <p:cNvSpPr>
            <a:spLocks noChangeShapeType="1"/>
          </p:cNvSpPr>
          <p:nvPr/>
        </p:nvSpPr>
        <p:spPr bwMode="auto">
          <a:xfrm>
            <a:off x="2362200" y="3810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5555351" y="297180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>
                <a:latin typeface="+mj-lt"/>
                <a:cs typeface="Arial" pitchFamily="34" charset="0"/>
              </a:rPr>
              <a:t>2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1" name="Text Box 9"/>
          <p:cNvSpPr txBox="1">
            <a:spLocks noChangeArrowheads="1"/>
          </p:cNvSpPr>
          <p:nvPr/>
        </p:nvSpPr>
        <p:spPr bwMode="auto">
          <a:xfrm>
            <a:off x="2098277" y="2983468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>
                <a:latin typeface="+mj-lt"/>
                <a:cs typeface="Arial" pitchFamily="34" charset="0"/>
              </a:rPr>
              <a:t>2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2" name="Line 11"/>
          <p:cNvSpPr>
            <a:spLocks noChangeShapeType="1"/>
          </p:cNvSpPr>
          <p:nvPr/>
        </p:nvSpPr>
        <p:spPr bwMode="auto">
          <a:xfrm flipH="1">
            <a:off x="4419600" y="3352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4719733" y="32435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>
                <a:latin typeface="+mj-lt"/>
                <a:cs typeface="Arial" pitchFamily="34" charset="0"/>
              </a:rPr>
              <a:t>3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1447800" y="29718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4800600" y="29718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6" name="Line 19"/>
          <p:cNvSpPr>
            <a:spLocks noChangeShapeType="1"/>
          </p:cNvSpPr>
          <p:nvPr/>
        </p:nvSpPr>
        <p:spPr bwMode="auto">
          <a:xfrm>
            <a:off x="5715000" y="32247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7" name="Line 19"/>
          <p:cNvSpPr>
            <a:spLocks noChangeShapeType="1"/>
          </p:cNvSpPr>
          <p:nvPr/>
        </p:nvSpPr>
        <p:spPr bwMode="auto">
          <a:xfrm>
            <a:off x="23622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8" name="Line 19"/>
          <p:cNvSpPr>
            <a:spLocks noChangeShapeType="1"/>
          </p:cNvSpPr>
          <p:nvPr/>
        </p:nvSpPr>
        <p:spPr bwMode="auto">
          <a:xfrm>
            <a:off x="57150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9" name="Rectangle 6"/>
          <p:cNvSpPr>
            <a:spLocks noChangeArrowheads="1"/>
          </p:cNvSpPr>
          <p:nvPr/>
        </p:nvSpPr>
        <p:spPr bwMode="auto">
          <a:xfrm>
            <a:off x="3733800" y="47244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2179637" y="47244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61" name="Line 8"/>
          <p:cNvSpPr>
            <a:spLocks noChangeShapeType="1"/>
          </p:cNvSpPr>
          <p:nvPr/>
        </p:nvSpPr>
        <p:spPr bwMode="auto">
          <a:xfrm flipH="1">
            <a:off x="24384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2" name="Line 11"/>
          <p:cNvSpPr>
            <a:spLocks noChangeShapeType="1"/>
          </p:cNvSpPr>
          <p:nvPr/>
        </p:nvSpPr>
        <p:spPr bwMode="auto">
          <a:xfrm flipH="1">
            <a:off x="4419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3" name="Text Box 12"/>
          <p:cNvSpPr txBox="1">
            <a:spLocks noChangeArrowheads="1"/>
          </p:cNvSpPr>
          <p:nvPr/>
        </p:nvSpPr>
        <p:spPr bwMode="auto">
          <a:xfrm>
            <a:off x="3988711" y="47244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64" name="Line 19"/>
          <p:cNvSpPr>
            <a:spLocks noChangeShapeType="1"/>
          </p:cNvSpPr>
          <p:nvPr/>
        </p:nvSpPr>
        <p:spPr bwMode="auto">
          <a:xfrm>
            <a:off x="2362200" y="46146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5" name="Line 21"/>
          <p:cNvSpPr>
            <a:spLocks noChangeShapeType="1"/>
          </p:cNvSpPr>
          <p:nvPr/>
        </p:nvSpPr>
        <p:spPr bwMode="auto">
          <a:xfrm>
            <a:off x="2362200" y="4953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6" name="Line 22"/>
          <p:cNvSpPr>
            <a:spLocks noChangeShapeType="1"/>
          </p:cNvSpPr>
          <p:nvPr/>
        </p:nvSpPr>
        <p:spPr bwMode="auto">
          <a:xfrm>
            <a:off x="57150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7" name="Line 34"/>
          <p:cNvSpPr>
            <a:spLocks noChangeShapeType="1"/>
          </p:cNvSpPr>
          <p:nvPr/>
        </p:nvSpPr>
        <p:spPr bwMode="auto">
          <a:xfrm flipH="1">
            <a:off x="2362199" y="51816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8" name="Line 35"/>
          <p:cNvSpPr>
            <a:spLocks noChangeShapeType="1"/>
          </p:cNvSpPr>
          <p:nvPr/>
        </p:nvSpPr>
        <p:spPr bwMode="auto">
          <a:xfrm>
            <a:off x="2362200" y="5181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9" name="Text Box 9"/>
          <p:cNvSpPr txBox="1">
            <a:spLocks noChangeArrowheads="1"/>
          </p:cNvSpPr>
          <p:nvPr/>
        </p:nvSpPr>
        <p:spPr bwMode="auto">
          <a:xfrm>
            <a:off x="5555351" y="434340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>
                <a:latin typeface="+mj-lt"/>
                <a:cs typeface="Arial" pitchFamily="34" charset="0"/>
              </a:rPr>
              <a:t>3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0" name="Text Box 9"/>
          <p:cNvSpPr txBox="1">
            <a:spLocks noChangeArrowheads="1"/>
          </p:cNvSpPr>
          <p:nvPr/>
        </p:nvSpPr>
        <p:spPr bwMode="auto">
          <a:xfrm>
            <a:off x="2098277" y="4355068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3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H="1">
            <a:off x="4419600" y="47244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4719733" y="46151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>
                <a:latin typeface="+mj-lt"/>
                <a:cs typeface="Arial" pitchFamily="34" charset="0"/>
              </a:rPr>
              <a:t>4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1447800" y="43434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4800600" y="43434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5" name="Line 19"/>
          <p:cNvSpPr>
            <a:spLocks noChangeShapeType="1"/>
          </p:cNvSpPr>
          <p:nvPr/>
        </p:nvSpPr>
        <p:spPr bwMode="auto">
          <a:xfrm>
            <a:off x="5715000" y="45963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6" name="Line 19"/>
          <p:cNvSpPr>
            <a:spLocks noChangeShapeType="1"/>
          </p:cNvSpPr>
          <p:nvPr/>
        </p:nvSpPr>
        <p:spPr bwMode="auto">
          <a:xfrm>
            <a:off x="2362200" y="548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7" name="Line 19"/>
          <p:cNvSpPr>
            <a:spLocks noChangeShapeType="1"/>
          </p:cNvSpPr>
          <p:nvPr/>
        </p:nvSpPr>
        <p:spPr bwMode="auto">
          <a:xfrm>
            <a:off x="5715000" y="548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1447800" y="57150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4800600" y="57150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2" name="Text Box 9"/>
          <p:cNvSpPr txBox="1">
            <a:spLocks noChangeArrowheads="1"/>
          </p:cNvSpPr>
          <p:nvPr/>
        </p:nvSpPr>
        <p:spPr bwMode="auto">
          <a:xfrm>
            <a:off x="5707751" y="5670322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4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83" name="Text Box 9"/>
          <p:cNvSpPr txBox="1">
            <a:spLocks noChangeArrowheads="1"/>
          </p:cNvSpPr>
          <p:nvPr/>
        </p:nvSpPr>
        <p:spPr bwMode="auto">
          <a:xfrm>
            <a:off x="2250677" y="5681990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>
                <a:latin typeface="+mj-lt"/>
                <a:cs typeface="Arial" pitchFamily="34" charset="0"/>
              </a:rPr>
              <a:t>4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4141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6</a:t>
            </a:fld>
            <a:endParaRPr lang="en-US" dirty="0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57600" y="6096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103437" y="6096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2362200" y="76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343400" y="76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912511" y="6096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286000" y="4998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286000" y="838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638800" y="76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2285999" y="10668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2286000" y="10668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479152" y="22860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>
                <a:latin typeface="+mj-lt"/>
                <a:cs typeface="Arial" pitchFamily="34" charset="0"/>
              </a:rPr>
              <a:t>4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2022077" y="240268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>
                <a:latin typeface="+mj-lt"/>
                <a:cs typeface="Arial" pitchFamily="34" charset="0"/>
              </a:rPr>
              <a:t>4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4343400" y="609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4643533" y="5003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>
                <a:latin typeface="+mj-lt"/>
                <a:cs typeface="Arial" pitchFamily="34" charset="0"/>
              </a:rPr>
              <a:t>5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371600" y="2286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4724400" y="2286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638800" y="4815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>
            <a:off x="2286000" y="1371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92" name="Line 19"/>
          <p:cNvSpPr>
            <a:spLocks noChangeShapeType="1"/>
          </p:cNvSpPr>
          <p:nvPr/>
        </p:nvSpPr>
        <p:spPr bwMode="auto">
          <a:xfrm>
            <a:off x="5638800" y="1371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3733800" y="19812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2179637" y="19812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23" name="Line 8"/>
          <p:cNvSpPr>
            <a:spLocks noChangeShapeType="1"/>
          </p:cNvSpPr>
          <p:nvPr/>
        </p:nvSpPr>
        <p:spPr bwMode="auto">
          <a:xfrm flipH="1">
            <a:off x="24384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4" name="Line 11"/>
          <p:cNvSpPr>
            <a:spLocks noChangeShapeType="1"/>
          </p:cNvSpPr>
          <p:nvPr/>
        </p:nvSpPr>
        <p:spPr bwMode="auto">
          <a:xfrm flipH="1">
            <a:off x="44196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5" name="Text Box 12"/>
          <p:cNvSpPr txBox="1">
            <a:spLocks noChangeArrowheads="1"/>
          </p:cNvSpPr>
          <p:nvPr/>
        </p:nvSpPr>
        <p:spPr bwMode="auto">
          <a:xfrm>
            <a:off x="3988711" y="19812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26" name="Line 19"/>
          <p:cNvSpPr>
            <a:spLocks noChangeShapeType="1"/>
          </p:cNvSpPr>
          <p:nvPr/>
        </p:nvSpPr>
        <p:spPr bwMode="auto">
          <a:xfrm>
            <a:off x="2362200" y="18714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7" name="Line 21"/>
          <p:cNvSpPr>
            <a:spLocks noChangeShapeType="1"/>
          </p:cNvSpPr>
          <p:nvPr/>
        </p:nvSpPr>
        <p:spPr bwMode="auto">
          <a:xfrm>
            <a:off x="2362200" y="2209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8" name="Line 22"/>
          <p:cNvSpPr>
            <a:spLocks noChangeShapeType="1"/>
          </p:cNvSpPr>
          <p:nvPr/>
        </p:nvSpPr>
        <p:spPr bwMode="auto">
          <a:xfrm>
            <a:off x="5715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9" name="Line 34"/>
          <p:cNvSpPr>
            <a:spLocks noChangeShapeType="1"/>
          </p:cNvSpPr>
          <p:nvPr/>
        </p:nvSpPr>
        <p:spPr bwMode="auto">
          <a:xfrm flipH="1">
            <a:off x="2362199" y="24384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0" name="Line 35"/>
          <p:cNvSpPr>
            <a:spLocks noChangeShapeType="1"/>
          </p:cNvSpPr>
          <p:nvPr/>
        </p:nvSpPr>
        <p:spPr bwMode="auto">
          <a:xfrm>
            <a:off x="2362200" y="2438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1" name="Text Box 9"/>
          <p:cNvSpPr txBox="1">
            <a:spLocks noChangeArrowheads="1"/>
          </p:cNvSpPr>
          <p:nvPr/>
        </p:nvSpPr>
        <p:spPr bwMode="auto">
          <a:xfrm>
            <a:off x="5555351" y="160020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>
                <a:latin typeface="+mj-lt"/>
                <a:cs typeface="Arial" pitchFamily="34" charset="0"/>
              </a:rPr>
              <a:t>5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2098277" y="1611868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>
                <a:latin typeface="+mj-lt"/>
                <a:cs typeface="Arial" pitchFamily="34" charset="0"/>
              </a:rPr>
              <a:t>5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3" name="Line 11"/>
          <p:cNvSpPr>
            <a:spLocks noChangeShapeType="1"/>
          </p:cNvSpPr>
          <p:nvPr/>
        </p:nvSpPr>
        <p:spPr bwMode="auto">
          <a:xfrm flipH="1">
            <a:off x="4419600" y="19812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4" name="Text Box 9"/>
          <p:cNvSpPr txBox="1">
            <a:spLocks noChangeArrowheads="1"/>
          </p:cNvSpPr>
          <p:nvPr/>
        </p:nvSpPr>
        <p:spPr bwMode="auto">
          <a:xfrm>
            <a:off x="4719733" y="18719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>
                <a:latin typeface="+mj-lt"/>
                <a:cs typeface="Arial" pitchFamily="34" charset="0"/>
              </a:rPr>
              <a:t>6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1447800" y="16002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4800600" y="16002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7" name="Line 19"/>
          <p:cNvSpPr>
            <a:spLocks noChangeShapeType="1"/>
          </p:cNvSpPr>
          <p:nvPr/>
        </p:nvSpPr>
        <p:spPr bwMode="auto">
          <a:xfrm>
            <a:off x="5715000" y="18531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8" name="Line 19"/>
          <p:cNvSpPr>
            <a:spLocks noChangeShapeType="1"/>
          </p:cNvSpPr>
          <p:nvPr/>
        </p:nvSpPr>
        <p:spPr bwMode="auto">
          <a:xfrm>
            <a:off x="23622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9" name="Line 19"/>
          <p:cNvSpPr>
            <a:spLocks noChangeShapeType="1"/>
          </p:cNvSpPr>
          <p:nvPr/>
        </p:nvSpPr>
        <p:spPr bwMode="auto">
          <a:xfrm>
            <a:off x="57150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0" name="Rectangle 6"/>
          <p:cNvSpPr>
            <a:spLocks noChangeArrowheads="1"/>
          </p:cNvSpPr>
          <p:nvPr/>
        </p:nvSpPr>
        <p:spPr bwMode="auto">
          <a:xfrm>
            <a:off x="3733800" y="33528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1" name="Text Box 7"/>
          <p:cNvSpPr txBox="1">
            <a:spLocks noChangeArrowheads="1"/>
          </p:cNvSpPr>
          <p:nvPr/>
        </p:nvSpPr>
        <p:spPr bwMode="auto">
          <a:xfrm>
            <a:off x="2179637" y="33528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42" name="Line 8"/>
          <p:cNvSpPr>
            <a:spLocks noChangeShapeType="1"/>
          </p:cNvSpPr>
          <p:nvPr/>
        </p:nvSpPr>
        <p:spPr bwMode="auto">
          <a:xfrm flipH="1">
            <a:off x="24384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3" name="Line 11"/>
          <p:cNvSpPr>
            <a:spLocks noChangeShapeType="1"/>
          </p:cNvSpPr>
          <p:nvPr/>
        </p:nvSpPr>
        <p:spPr bwMode="auto">
          <a:xfrm flipH="1">
            <a:off x="44196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4" name="Text Box 12"/>
          <p:cNvSpPr txBox="1">
            <a:spLocks noChangeArrowheads="1"/>
          </p:cNvSpPr>
          <p:nvPr/>
        </p:nvSpPr>
        <p:spPr bwMode="auto">
          <a:xfrm>
            <a:off x="3988711" y="33528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2362200" y="32430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6" name="Line 21"/>
          <p:cNvSpPr>
            <a:spLocks noChangeShapeType="1"/>
          </p:cNvSpPr>
          <p:nvPr/>
        </p:nvSpPr>
        <p:spPr bwMode="auto">
          <a:xfrm>
            <a:off x="23622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>
            <a:off x="571500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8" name="Line 34"/>
          <p:cNvSpPr>
            <a:spLocks noChangeShapeType="1"/>
          </p:cNvSpPr>
          <p:nvPr/>
        </p:nvSpPr>
        <p:spPr bwMode="auto">
          <a:xfrm flipH="1">
            <a:off x="2362199" y="38100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9" name="Line 35"/>
          <p:cNvSpPr>
            <a:spLocks noChangeShapeType="1"/>
          </p:cNvSpPr>
          <p:nvPr/>
        </p:nvSpPr>
        <p:spPr bwMode="auto">
          <a:xfrm>
            <a:off x="2362200" y="3810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5555351" y="297180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6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1" name="Text Box 9"/>
          <p:cNvSpPr txBox="1">
            <a:spLocks noChangeArrowheads="1"/>
          </p:cNvSpPr>
          <p:nvPr/>
        </p:nvSpPr>
        <p:spPr bwMode="auto">
          <a:xfrm>
            <a:off x="2098277" y="2983468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6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2" name="Line 11"/>
          <p:cNvSpPr>
            <a:spLocks noChangeShapeType="1"/>
          </p:cNvSpPr>
          <p:nvPr/>
        </p:nvSpPr>
        <p:spPr bwMode="auto">
          <a:xfrm flipH="1">
            <a:off x="4419600" y="3352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4719733" y="32435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>
                <a:latin typeface="+mj-lt"/>
                <a:cs typeface="Arial" pitchFamily="34" charset="0"/>
              </a:rPr>
              <a:t>7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1447800" y="29718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4800600" y="29718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6" name="Line 19"/>
          <p:cNvSpPr>
            <a:spLocks noChangeShapeType="1"/>
          </p:cNvSpPr>
          <p:nvPr/>
        </p:nvSpPr>
        <p:spPr bwMode="auto">
          <a:xfrm>
            <a:off x="5715000" y="32247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7" name="Line 19"/>
          <p:cNvSpPr>
            <a:spLocks noChangeShapeType="1"/>
          </p:cNvSpPr>
          <p:nvPr/>
        </p:nvSpPr>
        <p:spPr bwMode="auto">
          <a:xfrm>
            <a:off x="23622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8" name="Line 19"/>
          <p:cNvSpPr>
            <a:spLocks noChangeShapeType="1"/>
          </p:cNvSpPr>
          <p:nvPr/>
        </p:nvSpPr>
        <p:spPr bwMode="auto">
          <a:xfrm>
            <a:off x="57150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9" name="Rectangle 6"/>
          <p:cNvSpPr>
            <a:spLocks noChangeArrowheads="1"/>
          </p:cNvSpPr>
          <p:nvPr/>
        </p:nvSpPr>
        <p:spPr bwMode="auto">
          <a:xfrm>
            <a:off x="3733800" y="47244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2179637" y="47244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61" name="Line 8"/>
          <p:cNvSpPr>
            <a:spLocks noChangeShapeType="1"/>
          </p:cNvSpPr>
          <p:nvPr/>
        </p:nvSpPr>
        <p:spPr bwMode="auto">
          <a:xfrm flipH="1">
            <a:off x="24384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2" name="Line 11"/>
          <p:cNvSpPr>
            <a:spLocks noChangeShapeType="1"/>
          </p:cNvSpPr>
          <p:nvPr/>
        </p:nvSpPr>
        <p:spPr bwMode="auto">
          <a:xfrm flipH="1">
            <a:off x="4419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3" name="Text Box 12"/>
          <p:cNvSpPr txBox="1">
            <a:spLocks noChangeArrowheads="1"/>
          </p:cNvSpPr>
          <p:nvPr/>
        </p:nvSpPr>
        <p:spPr bwMode="auto">
          <a:xfrm>
            <a:off x="3988711" y="47244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64" name="Line 19"/>
          <p:cNvSpPr>
            <a:spLocks noChangeShapeType="1"/>
          </p:cNvSpPr>
          <p:nvPr/>
        </p:nvSpPr>
        <p:spPr bwMode="auto">
          <a:xfrm>
            <a:off x="2362200" y="46146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5" name="Line 21"/>
          <p:cNvSpPr>
            <a:spLocks noChangeShapeType="1"/>
          </p:cNvSpPr>
          <p:nvPr/>
        </p:nvSpPr>
        <p:spPr bwMode="auto">
          <a:xfrm>
            <a:off x="2362200" y="4953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6" name="Line 22"/>
          <p:cNvSpPr>
            <a:spLocks noChangeShapeType="1"/>
          </p:cNvSpPr>
          <p:nvPr/>
        </p:nvSpPr>
        <p:spPr bwMode="auto">
          <a:xfrm>
            <a:off x="57150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7" name="Line 34"/>
          <p:cNvSpPr>
            <a:spLocks noChangeShapeType="1"/>
          </p:cNvSpPr>
          <p:nvPr/>
        </p:nvSpPr>
        <p:spPr bwMode="auto">
          <a:xfrm flipH="1">
            <a:off x="2362199" y="51816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8" name="Line 35"/>
          <p:cNvSpPr>
            <a:spLocks noChangeShapeType="1"/>
          </p:cNvSpPr>
          <p:nvPr/>
        </p:nvSpPr>
        <p:spPr bwMode="auto">
          <a:xfrm>
            <a:off x="2362200" y="5181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9" name="Text Box 9"/>
          <p:cNvSpPr txBox="1">
            <a:spLocks noChangeArrowheads="1"/>
          </p:cNvSpPr>
          <p:nvPr/>
        </p:nvSpPr>
        <p:spPr bwMode="auto">
          <a:xfrm>
            <a:off x="5555351" y="434340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7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0" name="Text Box 9"/>
          <p:cNvSpPr txBox="1">
            <a:spLocks noChangeArrowheads="1"/>
          </p:cNvSpPr>
          <p:nvPr/>
        </p:nvSpPr>
        <p:spPr bwMode="auto">
          <a:xfrm>
            <a:off x="2098277" y="4355068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>
                <a:latin typeface="+mj-lt"/>
                <a:cs typeface="Arial" pitchFamily="34" charset="0"/>
              </a:rPr>
              <a:t>7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H="1">
            <a:off x="4419600" y="47244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4719733" y="46151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>
                <a:latin typeface="+mj-lt"/>
                <a:cs typeface="Arial" pitchFamily="34" charset="0"/>
              </a:rPr>
              <a:t>8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1447800" y="43434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4800600" y="43434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5" name="Line 19"/>
          <p:cNvSpPr>
            <a:spLocks noChangeShapeType="1"/>
          </p:cNvSpPr>
          <p:nvPr/>
        </p:nvSpPr>
        <p:spPr bwMode="auto">
          <a:xfrm>
            <a:off x="5715000" y="45963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6" name="Line 19"/>
          <p:cNvSpPr>
            <a:spLocks noChangeShapeType="1"/>
          </p:cNvSpPr>
          <p:nvPr/>
        </p:nvSpPr>
        <p:spPr bwMode="auto">
          <a:xfrm>
            <a:off x="2362200" y="548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7" name="Line 19"/>
          <p:cNvSpPr>
            <a:spLocks noChangeShapeType="1"/>
          </p:cNvSpPr>
          <p:nvPr/>
        </p:nvSpPr>
        <p:spPr bwMode="auto">
          <a:xfrm>
            <a:off x="5715000" y="548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1447800" y="57150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4800600" y="57150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2" name="Text Box 9"/>
          <p:cNvSpPr txBox="1">
            <a:spLocks noChangeArrowheads="1"/>
          </p:cNvSpPr>
          <p:nvPr/>
        </p:nvSpPr>
        <p:spPr bwMode="auto">
          <a:xfrm>
            <a:off x="5638800" y="571500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>
                <a:latin typeface="+mj-lt"/>
                <a:cs typeface="Arial" pitchFamily="34" charset="0"/>
              </a:rPr>
              <a:t>8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83" name="Text Box 9"/>
          <p:cNvSpPr txBox="1">
            <a:spLocks noChangeArrowheads="1"/>
          </p:cNvSpPr>
          <p:nvPr/>
        </p:nvSpPr>
        <p:spPr bwMode="auto">
          <a:xfrm>
            <a:off x="2250677" y="5681990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8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5292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7</a:t>
            </a:fld>
            <a:endParaRPr lang="en-US" dirty="0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57600" y="6096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103437" y="6096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2362200" y="76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343400" y="76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912511" y="6096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286000" y="4998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286000" y="838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638800" y="76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2285999" y="10668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2286000" y="10668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479152" y="22860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>
                <a:latin typeface="+mj-lt"/>
                <a:cs typeface="Arial" pitchFamily="34" charset="0"/>
              </a:rPr>
              <a:t>8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2022077" y="240268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>
                <a:latin typeface="+mj-lt"/>
                <a:cs typeface="Arial" pitchFamily="34" charset="0"/>
              </a:rPr>
              <a:t>8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4343400" y="609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4643533" y="5003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>
                <a:latin typeface="+mj-lt"/>
                <a:cs typeface="Arial" pitchFamily="34" charset="0"/>
              </a:rPr>
              <a:t>9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371600" y="2286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4724400" y="2286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638800" y="4815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>
            <a:off x="2286000" y="1371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92" name="Line 19"/>
          <p:cNvSpPr>
            <a:spLocks noChangeShapeType="1"/>
          </p:cNvSpPr>
          <p:nvPr/>
        </p:nvSpPr>
        <p:spPr bwMode="auto">
          <a:xfrm>
            <a:off x="5638800" y="1371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3733800" y="19812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2179637" y="19812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23" name="Line 8"/>
          <p:cNvSpPr>
            <a:spLocks noChangeShapeType="1"/>
          </p:cNvSpPr>
          <p:nvPr/>
        </p:nvSpPr>
        <p:spPr bwMode="auto">
          <a:xfrm flipH="1">
            <a:off x="24384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4" name="Line 11"/>
          <p:cNvSpPr>
            <a:spLocks noChangeShapeType="1"/>
          </p:cNvSpPr>
          <p:nvPr/>
        </p:nvSpPr>
        <p:spPr bwMode="auto">
          <a:xfrm flipH="1">
            <a:off x="44196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5" name="Text Box 12"/>
          <p:cNvSpPr txBox="1">
            <a:spLocks noChangeArrowheads="1"/>
          </p:cNvSpPr>
          <p:nvPr/>
        </p:nvSpPr>
        <p:spPr bwMode="auto">
          <a:xfrm>
            <a:off x="3988711" y="19812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26" name="Line 19"/>
          <p:cNvSpPr>
            <a:spLocks noChangeShapeType="1"/>
          </p:cNvSpPr>
          <p:nvPr/>
        </p:nvSpPr>
        <p:spPr bwMode="auto">
          <a:xfrm>
            <a:off x="2362200" y="18714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7" name="Line 21"/>
          <p:cNvSpPr>
            <a:spLocks noChangeShapeType="1"/>
          </p:cNvSpPr>
          <p:nvPr/>
        </p:nvSpPr>
        <p:spPr bwMode="auto">
          <a:xfrm>
            <a:off x="2362200" y="2209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8" name="Line 22"/>
          <p:cNvSpPr>
            <a:spLocks noChangeShapeType="1"/>
          </p:cNvSpPr>
          <p:nvPr/>
        </p:nvSpPr>
        <p:spPr bwMode="auto">
          <a:xfrm>
            <a:off x="5715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9" name="Line 34"/>
          <p:cNvSpPr>
            <a:spLocks noChangeShapeType="1"/>
          </p:cNvSpPr>
          <p:nvPr/>
        </p:nvSpPr>
        <p:spPr bwMode="auto">
          <a:xfrm flipH="1">
            <a:off x="2362199" y="24384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0" name="Line 35"/>
          <p:cNvSpPr>
            <a:spLocks noChangeShapeType="1"/>
          </p:cNvSpPr>
          <p:nvPr/>
        </p:nvSpPr>
        <p:spPr bwMode="auto">
          <a:xfrm>
            <a:off x="2362200" y="2438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1" name="Text Box 9"/>
          <p:cNvSpPr txBox="1">
            <a:spLocks noChangeArrowheads="1"/>
          </p:cNvSpPr>
          <p:nvPr/>
        </p:nvSpPr>
        <p:spPr bwMode="auto">
          <a:xfrm>
            <a:off x="5555351" y="160020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>
                <a:latin typeface="+mj-lt"/>
                <a:cs typeface="Arial" pitchFamily="34" charset="0"/>
              </a:rPr>
              <a:t>9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2098277" y="1611868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>
                <a:latin typeface="+mj-lt"/>
                <a:cs typeface="Arial" pitchFamily="34" charset="0"/>
              </a:rPr>
              <a:t>9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3" name="Line 11"/>
          <p:cNvSpPr>
            <a:spLocks noChangeShapeType="1"/>
          </p:cNvSpPr>
          <p:nvPr/>
        </p:nvSpPr>
        <p:spPr bwMode="auto">
          <a:xfrm flipH="1">
            <a:off x="4419600" y="19812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4" name="Text Box 9"/>
          <p:cNvSpPr txBox="1">
            <a:spLocks noChangeArrowheads="1"/>
          </p:cNvSpPr>
          <p:nvPr/>
        </p:nvSpPr>
        <p:spPr bwMode="auto">
          <a:xfrm>
            <a:off x="4719733" y="18719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10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1447800" y="16002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4800600" y="16002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7" name="Line 19"/>
          <p:cNvSpPr>
            <a:spLocks noChangeShapeType="1"/>
          </p:cNvSpPr>
          <p:nvPr/>
        </p:nvSpPr>
        <p:spPr bwMode="auto">
          <a:xfrm>
            <a:off x="5715000" y="18531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8" name="Line 19"/>
          <p:cNvSpPr>
            <a:spLocks noChangeShapeType="1"/>
          </p:cNvSpPr>
          <p:nvPr/>
        </p:nvSpPr>
        <p:spPr bwMode="auto">
          <a:xfrm>
            <a:off x="23622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9" name="Line 19"/>
          <p:cNvSpPr>
            <a:spLocks noChangeShapeType="1"/>
          </p:cNvSpPr>
          <p:nvPr/>
        </p:nvSpPr>
        <p:spPr bwMode="auto">
          <a:xfrm>
            <a:off x="57150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0" name="Rectangle 6"/>
          <p:cNvSpPr>
            <a:spLocks noChangeArrowheads="1"/>
          </p:cNvSpPr>
          <p:nvPr/>
        </p:nvSpPr>
        <p:spPr bwMode="auto">
          <a:xfrm>
            <a:off x="3733800" y="33528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1" name="Text Box 7"/>
          <p:cNvSpPr txBox="1">
            <a:spLocks noChangeArrowheads="1"/>
          </p:cNvSpPr>
          <p:nvPr/>
        </p:nvSpPr>
        <p:spPr bwMode="auto">
          <a:xfrm>
            <a:off x="2179637" y="33528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42" name="Line 8"/>
          <p:cNvSpPr>
            <a:spLocks noChangeShapeType="1"/>
          </p:cNvSpPr>
          <p:nvPr/>
        </p:nvSpPr>
        <p:spPr bwMode="auto">
          <a:xfrm flipH="1">
            <a:off x="24384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3" name="Line 11"/>
          <p:cNvSpPr>
            <a:spLocks noChangeShapeType="1"/>
          </p:cNvSpPr>
          <p:nvPr/>
        </p:nvSpPr>
        <p:spPr bwMode="auto">
          <a:xfrm flipH="1">
            <a:off x="44196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4" name="Text Box 12"/>
          <p:cNvSpPr txBox="1">
            <a:spLocks noChangeArrowheads="1"/>
          </p:cNvSpPr>
          <p:nvPr/>
        </p:nvSpPr>
        <p:spPr bwMode="auto">
          <a:xfrm>
            <a:off x="3988711" y="33528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2362200" y="32430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6" name="Line 21"/>
          <p:cNvSpPr>
            <a:spLocks noChangeShapeType="1"/>
          </p:cNvSpPr>
          <p:nvPr/>
        </p:nvSpPr>
        <p:spPr bwMode="auto">
          <a:xfrm>
            <a:off x="23622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>
            <a:off x="571500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8" name="Line 34"/>
          <p:cNvSpPr>
            <a:spLocks noChangeShapeType="1"/>
          </p:cNvSpPr>
          <p:nvPr/>
        </p:nvSpPr>
        <p:spPr bwMode="auto">
          <a:xfrm flipH="1">
            <a:off x="2362199" y="38100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9" name="Line 35"/>
          <p:cNvSpPr>
            <a:spLocks noChangeShapeType="1"/>
          </p:cNvSpPr>
          <p:nvPr/>
        </p:nvSpPr>
        <p:spPr bwMode="auto">
          <a:xfrm>
            <a:off x="2362200" y="3810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5528902" y="2971800"/>
            <a:ext cx="39305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10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1" name="Text Box 9"/>
          <p:cNvSpPr txBox="1">
            <a:spLocks noChangeArrowheads="1"/>
          </p:cNvSpPr>
          <p:nvPr/>
        </p:nvSpPr>
        <p:spPr bwMode="auto">
          <a:xfrm>
            <a:off x="2071827" y="2983468"/>
            <a:ext cx="3690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10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2" name="Line 11"/>
          <p:cNvSpPr>
            <a:spLocks noChangeShapeType="1"/>
          </p:cNvSpPr>
          <p:nvPr/>
        </p:nvSpPr>
        <p:spPr bwMode="auto">
          <a:xfrm flipH="1">
            <a:off x="4419600" y="3352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4719733" y="32435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11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1447800" y="29718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4800600" y="29718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6" name="Line 19"/>
          <p:cNvSpPr>
            <a:spLocks noChangeShapeType="1"/>
          </p:cNvSpPr>
          <p:nvPr/>
        </p:nvSpPr>
        <p:spPr bwMode="auto">
          <a:xfrm>
            <a:off x="5715000" y="32247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7" name="Line 19"/>
          <p:cNvSpPr>
            <a:spLocks noChangeShapeType="1"/>
          </p:cNvSpPr>
          <p:nvPr/>
        </p:nvSpPr>
        <p:spPr bwMode="auto">
          <a:xfrm>
            <a:off x="23622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8" name="Line 19"/>
          <p:cNvSpPr>
            <a:spLocks noChangeShapeType="1"/>
          </p:cNvSpPr>
          <p:nvPr/>
        </p:nvSpPr>
        <p:spPr bwMode="auto">
          <a:xfrm>
            <a:off x="57150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9" name="Rectangle 6"/>
          <p:cNvSpPr>
            <a:spLocks noChangeArrowheads="1"/>
          </p:cNvSpPr>
          <p:nvPr/>
        </p:nvSpPr>
        <p:spPr bwMode="auto">
          <a:xfrm>
            <a:off x="3733800" y="47244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2179637" y="47244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61" name="Line 8"/>
          <p:cNvSpPr>
            <a:spLocks noChangeShapeType="1"/>
          </p:cNvSpPr>
          <p:nvPr/>
        </p:nvSpPr>
        <p:spPr bwMode="auto">
          <a:xfrm flipH="1">
            <a:off x="24384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2" name="Line 11"/>
          <p:cNvSpPr>
            <a:spLocks noChangeShapeType="1"/>
          </p:cNvSpPr>
          <p:nvPr/>
        </p:nvSpPr>
        <p:spPr bwMode="auto">
          <a:xfrm flipH="1">
            <a:off x="4419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3" name="Text Box 12"/>
          <p:cNvSpPr txBox="1">
            <a:spLocks noChangeArrowheads="1"/>
          </p:cNvSpPr>
          <p:nvPr/>
        </p:nvSpPr>
        <p:spPr bwMode="auto">
          <a:xfrm>
            <a:off x="3988711" y="47244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64" name="Line 19"/>
          <p:cNvSpPr>
            <a:spLocks noChangeShapeType="1"/>
          </p:cNvSpPr>
          <p:nvPr/>
        </p:nvSpPr>
        <p:spPr bwMode="auto">
          <a:xfrm>
            <a:off x="2362200" y="46146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5" name="Line 21"/>
          <p:cNvSpPr>
            <a:spLocks noChangeShapeType="1"/>
          </p:cNvSpPr>
          <p:nvPr/>
        </p:nvSpPr>
        <p:spPr bwMode="auto">
          <a:xfrm>
            <a:off x="2362200" y="4953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6" name="Line 22"/>
          <p:cNvSpPr>
            <a:spLocks noChangeShapeType="1"/>
          </p:cNvSpPr>
          <p:nvPr/>
        </p:nvSpPr>
        <p:spPr bwMode="auto">
          <a:xfrm>
            <a:off x="57150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7" name="Line 34"/>
          <p:cNvSpPr>
            <a:spLocks noChangeShapeType="1"/>
          </p:cNvSpPr>
          <p:nvPr/>
        </p:nvSpPr>
        <p:spPr bwMode="auto">
          <a:xfrm flipH="1">
            <a:off x="2362199" y="51816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8" name="Line 35"/>
          <p:cNvSpPr>
            <a:spLocks noChangeShapeType="1"/>
          </p:cNvSpPr>
          <p:nvPr/>
        </p:nvSpPr>
        <p:spPr bwMode="auto">
          <a:xfrm>
            <a:off x="2362200" y="5181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9" name="Text Box 9"/>
          <p:cNvSpPr txBox="1">
            <a:spLocks noChangeArrowheads="1"/>
          </p:cNvSpPr>
          <p:nvPr/>
        </p:nvSpPr>
        <p:spPr bwMode="auto">
          <a:xfrm>
            <a:off x="5528902" y="4343400"/>
            <a:ext cx="39305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11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0" name="Text Box 9"/>
          <p:cNvSpPr txBox="1">
            <a:spLocks noChangeArrowheads="1"/>
          </p:cNvSpPr>
          <p:nvPr/>
        </p:nvSpPr>
        <p:spPr bwMode="auto">
          <a:xfrm>
            <a:off x="2071827" y="4355068"/>
            <a:ext cx="3690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11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H="1">
            <a:off x="4419600" y="47244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4719733" y="46151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12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1447800" y="43434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4800600" y="43434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5" name="Line 19"/>
          <p:cNvSpPr>
            <a:spLocks noChangeShapeType="1"/>
          </p:cNvSpPr>
          <p:nvPr/>
        </p:nvSpPr>
        <p:spPr bwMode="auto">
          <a:xfrm>
            <a:off x="5715000" y="45963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6" name="Line 19"/>
          <p:cNvSpPr>
            <a:spLocks noChangeShapeType="1"/>
          </p:cNvSpPr>
          <p:nvPr/>
        </p:nvSpPr>
        <p:spPr bwMode="auto">
          <a:xfrm>
            <a:off x="2362200" y="548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7" name="Line 19"/>
          <p:cNvSpPr>
            <a:spLocks noChangeShapeType="1"/>
          </p:cNvSpPr>
          <p:nvPr/>
        </p:nvSpPr>
        <p:spPr bwMode="auto">
          <a:xfrm>
            <a:off x="5715000" y="548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1447800" y="57150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4800600" y="57150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2" name="Text Box 9"/>
          <p:cNvSpPr txBox="1">
            <a:spLocks noChangeArrowheads="1"/>
          </p:cNvSpPr>
          <p:nvPr/>
        </p:nvSpPr>
        <p:spPr bwMode="auto">
          <a:xfrm>
            <a:off x="5681302" y="5670322"/>
            <a:ext cx="39305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12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83" name="Text Box 9"/>
          <p:cNvSpPr txBox="1">
            <a:spLocks noChangeArrowheads="1"/>
          </p:cNvSpPr>
          <p:nvPr/>
        </p:nvSpPr>
        <p:spPr bwMode="auto">
          <a:xfrm>
            <a:off x="2224227" y="5681990"/>
            <a:ext cx="3690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12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6695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8</a:t>
            </a:fld>
            <a:endParaRPr lang="en-US" dirty="0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57600" y="6096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103437" y="6096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2362200" y="76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343400" y="76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912511" y="6096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286000" y="4998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286000" y="838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638800" y="76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2285999" y="10668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2286000" y="10668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452703" y="228600"/>
            <a:ext cx="39305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12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1995627" y="240268"/>
            <a:ext cx="3690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12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4343400" y="609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4643533" y="5003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13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1371600" y="2286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4724400" y="2286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638800" y="4815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>
            <a:off x="2286000" y="1371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92" name="Line 19"/>
          <p:cNvSpPr>
            <a:spLocks noChangeShapeType="1"/>
          </p:cNvSpPr>
          <p:nvPr/>
        </p:nvSpPr>
        <p:spPr bwMode="auto">
          <a:xfrm>
            <a:off x="5638800" y="1371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3733800" y="19812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2179637" y="19812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23" name="Line 8"/>
          <p:cNvSpPr>
            <a:spLocks noChangeShapeType="1"/>
          </p:cNvSpPr>
          <p:nvPr/>
        </p:nvSpPr>
        <p:spPr bwMode="auto">
          <a:xfrm flipH="1">
            <a:off x="24384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4" name="Line 11"/>
          <p:cNvSpPr>
            <a:spLocks noChangeShapeType="1"/>
          </p:cNvSpPr>
          <p:nvPr/>
        </p:nvSpPr>
        <p:spPr bwMode="auto">
          <a:xfrm flipH="1">
            <a:off x="44196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5" name="Text Box 12"/>
          <p:cNvSpPr txBox="1">
            <a:spLocks noChangeArrowheads="1"/>
          </p:cNvSpPr>
          <p:nvPr/>
        </p:nvSpPr>
        <p:spPr bwMode="auto">
          <a:xfrm>
            <a:off x="3988711" y="19812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26" name="Line 19"/>
          <p:cNvSpPr>
            <a:spLocks noChangeShapeType="1"/>
          </p:cNvSpPr>
          <p:nvPr/>
        </p:nvSpPr>
        <p:spPr bwMode="auto">
          <a:xfrm>
            <a:off x="2362200" y="18714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7" name="Line 21"/>
          <p:cNvSpPr>
            <a:spLocks noChangeShapeType="1"/>
          </p:cNvSpPr>
          <p:nvPr/>
        </p:nvSpPr>
        <p:spPr bwMode="auto">
          <a:xfrm>
            <a:off x="2362200" y="2209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8" name="Line 22"/>
          <p:cNvSpPr>
            <a:spLocks noChangeShapeType="1"/>
          </p:cNvSpPr>
          <p:nvPr/>
        </p:nvSpPr>
        <p:spPr bwMode="auto">
          <a:xfrm>
            <a:off x="5715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9" name="Line 34"/>
          <p:cNvSpPr>
            <a:spLocks noChangeShapeType="1"/>
          </p:cNvSpPr>
          <p:nvPr/>
        </p:nvSpPr>
        <p:spPr bwMode="auto">
          <a:xfrm flipH="1">
            <a:off x="2362199" y="24384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0" name="Line 35"/>
          <p:cNvSpPr>
            <a:spLocks noChangeShapeType="1"/>
          </p:cNvSpPr>
          <p:nvPr/>
        </p:nvSpPr>
        <p:spPr bwMode="auto">
          <a:xfrm>
            <a:off x="2362200" y="2438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1" name="Text Box 9"/>
          <p:cNvSpPr txBox="1">
            <a:spLocks noChangeArrowheads="1"/>
          </p:cNvSpPr>
          <p:nvPr/>
        </p:nvSpPr>
        <p:spPr bwMode="auto">
          <a:xfrm>
            <a:off x="5528902" y="1600200"/>
            <a:ext cx="39305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13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2071827" y="1611868"/>
            <a:ext cx="3690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13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3" name="Line 11"/>
          <p:cNvSpPr>
            <a:spLocks noChangeShapeType="1"/>
          </p:cNvSpPr>
          <p:nvPr/>
        </p:nvSpPr>
        <p:spPr bwMode="auto">
          <a:xfrm flipH="1">
            <a:off x="4419600" y="19812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4" name="Text Box 9"/>
          <p:cNvSpPr txBox="1">
            <a:spLocks noChangeArrowheads="1"/>
          </p:cNvSpPr>
          <p:nvPr/>
        </p:nvSpPr>
        <p:spPr bwMode="auto">
          <a:xfrm>
            <a:off x="4719733" y="18719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14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1447800" y="16002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4800600" y="16002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7" name="Line 19"/>
          <p:cNvSpPr>
            <a:spLocks noChangeShapeType="1"/>
          </p:cNvSpPr>
          <p:nvPr/>
        </p:nvSpPr>
        <p:spPr bwMode="auto">
          <a:xfrm>
            <a:off x="5715000" y="18531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8" name="Line 19"/>
          <p:cNvSpPr>
            <a:spLocks noChangeShapeType="1"/>
          </p:cNvSpPr>
          <p:nvPr/>
        </p:nvSpPr>
        <p:spPr bwMode="auto">
          <a:xfrm>
            <a:off x="23622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9" name="Line 19"/>
          <p:cNvSpPr>
            <a:spLocks noChangeShapeType="1"/>
          </p:cNvSpPr>
          <p:nvPr/>
        </p:nvSpPr>
        <p:spPr bwMode="auto">
          <a:xfrm>
            <a:off x="57150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0" name="Rectangle 6"/>
          <p:cNvSpPr>
            <a:spLocks noChangeArrowheads="1"/>
          </p:cNvSpPr>
          <p:nvPr/>
        </p:nvSpPr>
        <p:spPr bwMode="auto">
          <a:xfrm>
            <a:off x="3733800" y="33528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1" name="Text Box 7"/>
          <p:cNvSpPr txBox="1">
            <a:spLocks noChangeArrowheads="1"/>
          </p:cNvSpPr>
          <p:nvPr/>
        </p:nvSpPr>
        <p:spPr bwMode="auto">
          <a:xfrm>
            <a:off x="2179637" y="33528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42" name="Line 8"/>
          <p:cNvSpPr>
            <a:spLocks noChangeShapeType="1"/>
          </p:cNvSpPr>
          <p:nvPr/>
        </p:nvSpPr>
        <p:spPr bwMode="auto">
          <a:xfrm flipH="1">
            <a:off x="24384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3" name="Line 11"/>
          <p:cNvSpPr>
            <a:spLocks noChangeShapeType="1"/>
          </p:cNvSpPr>
          <p:nvPr/>
        </p:nvSpPr>
        <p:spPr bwMode="auto">
          <a:xfrm flipH="1">
            <a:off x="44196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4" name="Text Box 12"/>
          <p:cNvSpPr txBox="1">
            <a:spLocks noChangeArrowheads="1"/>
          </p:cNvSpPr>
          <p:nvPr/>
        </p:nvSpPr>
        <p:spPr bwMode="auto">
          <a:xfrm>
            <a:off x="3988711" y="33528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2362200" y="32430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6" name="Line 21"/>
          <p:cNvSpPr>
            <a:spLocks noChangeShapeType="1"/>
          </p:cNvSpPr>
          <p:nvPr/>
        </p:nvSpPr>
        <p:spPr bwMode="auto">
          <a:xfrm>
            <a:off x="23622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>
            <a:off x="571500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8" name="Line 34"/>
          <p:cNvSpPr>
            <a:spLocks noChangeShapeType="1"/>
          </p:cNvSpPr>
          <p:nvPr/>
        </p:nvSpPr>
        <p:spPr bwMode="auto">
          <a:xfrm flipH="1">
            <a:off x="2362199" y="38100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9" name="Line 35"/>
          <p:cNvSpPr>
            <a:spLocks noChangeShapeType="1"/>
          </p:cNvSpPr>
          <p:nvPr/>
        </p:nvSpPr>
        <p:spPr bwMode="auto">
          <a:xfrm>
            <a:off x="2362200" y="3810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5528902" y="2971800"/>
            <a:ext cx="39305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14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1" name="Text Box 9"/>
          <p:cNvSpPr txBox="1">
            <a:spLocks noChangeArrowheads="1"/>
          </p:cNvSpPr>
          <p:nvPr/>
        </p:nvSpPr>
        <p:spPr bwMode="auto">
          <a:xfrm>
            <a:off x="2071827" y="2983468"/>
            <a:ext cx="3690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14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2" name="Line 11"/>
          <p:cNvSpPr>
            <a:spLocks noChangeShapeType="1"/>
          </p:cNvSpPr>
          <p:nvPr/>
        </p:nvSpPr>
        <p:spPr bwMode="auto">
          <a:xfrm flipH="1">
            <a:off x="4419600" y="3352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4719733" y="32435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15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1447800" y="29718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4800600" y="29718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6" name="Line 19"/>
          <p:cNvSpPr>
            <a:spLocks noChangeShapeType="1"/>
          </p:cNvSpPr>
          <p:nvPr/>
        </p:nvSpPr>
        <p:spPr bwMode="auto">
          <a:xfrm>
            <a:off x="5715000" y="32247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7" name="Line 19"/>
          <p:cNvSpPr>
            <a:spLocks noChangeShapeType="1"/>
          </p:cNvSpPr>
          <p:nvPr/>
        </p:nvSpPr>
        <p:spPr bwMode="auto">
          <a:xfrm>
            <a:off x="23622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8" name="Line 19"/>
          <p:cNvSpPr>
            <a:spLocks noChangeShapeType="1"/>
          </p:cNvSpPr>
          <p:nvPr/>
        </p:nvSpPr>
        <p:spPr bwMode="auto">
          <a:xfrm>
            <a:off x="57150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9" name="Rectangle 6"/>
          <p:cNvSpPr>
            <a:spLocks noChangeArrowheads="1"/>
          </p:cNvSpPr>
          <p:nvPr/>
        </p:nvSpPr>
        <p:spPr bwMode="auto">
          <a:xfrm>
            <a:off x="3733800" y="47244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2179637" y="47244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61" name="Line 8"/>
          <p:cNvSpPr>
            <a:spLocks noChangeShapeType="1"/>
          </p:cNvSpPr>
          <p:nvPr/>
        </p:nvSpPr>
        <p:spPr bwMode="auto">
          <a:xfrm flipH="1">
            <a:off x="24384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2" name="Line 11"/>
          <p:cNvSpPr>
            <a:spLocks noChangeShapeType="1"/>
          </p:cNvSpPr>
          <p:nvPr/>
        </p:nvSpPr>
        <p:spPr bwMode="auto">
          <a:xfrm flipH="1">
            <a:off x="4419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3" name="Text Box 12"/>
          <p:cNvSpPr txBox="1">
            <a:spLocks noChangeArrowheads="1"/>
          </p:cNvSpPr>
          <p:nvPr/>
        </p:nvSpPr>
        <p:spPr bwMode="auto">
          <a:xfrm>
            <a:off x="3988711" y="47244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64" name="Line 19"/>
          <p:cNvSpPr>
            <a:spLocks noChangeShapeType="1"/>
          </p:cNvSpPr>
          <p:nvPr/>
        </p:nvSpPr>
        <p:spPr bwMode="auto">
          <a:xfrm>
            <a:off x="2362200" y="46146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5" name="Line 21"/>
          <p:cNvSpPr>
            <a:spLocks noChangeShapeType="1"/>
          </p:cNvSpPr>
          <p:nvPr/>
        </p:nvSpPr>
        <p:spPr bwMode="auto">
          <a:xfrm>
            <a:off x="2362200" y="4953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6" name="Line 22"/>
          <p:cNvSpPr>
            <a:spLocks noChangeShapeType="1"/>
          </p:cNvSpPr>
          <p:nvPr/>
        </p:nvSpPr>
        <p:spPr bwMode="auto">
          <a:xfrm>
            <a:off x="57150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9" name="Text Box 9"/>
          <p:cNvSpPr txBox="1">
            <a:spLocks noChangeArrowheads="1"/>
          </p:cNvSpPr>
          <p:nvPr/>
        </p:nvSpPr>
        <p:spPr bwMode="auto">
          <a:xfrm>
            <a:off x="5528902" y="4343400"/>
            <a:ext cx="39305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15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0" name="Text Box 9"/>
          <p:cNvSpPr txBox="1">
            <a:spLocks noChangeArrowheads="1"/>
          </p:cNvSpPr>
          <p:nvPr/>
        </p:nvSpPr>
        <p:spPr bwMode="auto">
          <a:xfrm>
            <a:off x="2071827" y="4355068"/>
            <a:ext cx="3690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15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H="1">
            <a:off x="4419600" y="47244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4719733" y="46151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16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1447800" y="43434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4800600" y="43434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5" name="Line 19"/>
          <p:cNvSpPr>
            <a:spLocks noChangeShapeType="1"/>
          </p:cNvSpPr>
          <p:nvPr/>
        </p:nvSpPr>
        <p:spPr bwMode="auto">
          <a:xfrm>
            <a:off x="5715000" y="45963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1447800" y="5150078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4800600" y="5150078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2" name="Text Box 9"/>
          <p:cNvSpPr txBox="1">
            <a:spLocks noChangeArrowheads="1"/>
          </p:cNvSpPr>
          <p:nvPr/>
        </p:nvSpPr>
        <p:spPr bwMode="auto">
          <a:xfrm>
            <a:off x="5638800" y="5148590"/>
            <a:ext cx="354584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smtClean="0">
                <a:latin typeface="+mj-lt"/>
                <a:cs typeface="Arial" pitchFamily="34" charset="0"/>
              </a:rPr>
              <a:t>C</a:t>
            </a:r>
            <a:r>
              <a:rPr lang="en-US" sz="1100" baseline="-25000">
                <a:latin typeface="+mj-lt"/>
                <a:cs typeface="Arial" pitchFamily="34" charset="0"/>
              </a:rPr>
              <a:t>R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83" name="Text Box 9"/>
          <p:cNvSpPr txBox="1">
            <a:spLocks noChangeArrowheads="1"/>
          </p:cNvSpPr>
          <p:nvPr/>
        </p:nvSpPr>
        <p:spPr bwMode="auto">
          <a:xfrm>
            <a:off x="2209800" y="514859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C</a:t>
            </a:r>
            <a:r>
              <a:rPr lang="en-US" sz="1100" baseline="-25000" dirty="0">
                <a:latin typeface="+mj-lt"/>
                <a:cs typeface="Arial" pitchFamily="34" charset="0"/>
              </a:rPr>
              <a:t>L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639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88933" y="6172200"/>
            <a:ext cx="1905000" cy="457200"/>
          </a:xfrm>
        </p:spPr>
        <p:txBody>
          <a:bodyPr/>
          <a:lstStyle/>
          <a:p>
            <a:pPr>
              <a:defRPr/>
            </a:pPr>
            <a:fld id="{48BA5B03-EFC0-454D-97A4-720CA125F039}" type="slidenum">
              <a:rPr lang="en-US" smtClean="0"/>
              <a:pPr>
                <a:defRPr/>
              </a:pPr>
              <a:t>9</a:t>
            </a:fld>
            <a:endParaRPr lang="en-US" dirty="0" smtClean="0"/>
          </a:p>
        </p:txBody>
      </p: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3657600" y="6096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2103437" y="6096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2" name="Line 8"/>
          <p:cNvSpPr>
            <a:spLocks noChangeShapeType="1"/>
          </p:cNvSpPr>
          <p:nvPr/>
        </p:nvSpPr>
        <p:spPr bwMode="auto">
          <a:xfrm flipH="1">
            <a:off x="2362200" y="76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 flipH="1">
            <a:off x="4343400" y="7620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" name="Text Box 12"/>
          <p:cNvSpPr txBox="1">
            <a:spLocks noChangeArrowheads="1"/>
          </p:cNvSpPr>
          <p:nvPr/>
        </p:nvSpPr>
        <p:spPr bwMode="auto">
          <a:xfrm>
            <a:off x="3912511" y="6096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23" name="Line 19"/>
          <p:cNvSpPr>
            <a:spLocks noChangeShapeType="1"/>
          </p:cNvSpPr>
          <p:nvPr/>
        </p:nvSpPr>
        <p:spPr bwMode="auto">
          <a:xfrm>
            <a:off x="2286000" y="4998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25" name="Line 21"/>
          <p:cNvSpPr>
            <a:spLocks noChangeShapeType="1"/>
          </p:cNvSpPr>
          <p:nvPr/>
        </p:nvSpPr>
        <p:spPr bwMode="auto">
          <a:xfrm>
            <a:off x="2286000" y="838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>
            <a:off x="5638800" y="7620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38" name="Line 34"/>
          <p:cNvSpPr>
            <a:spLocks noChangeShapeType="1"/>
          </p:cNvSpPr>
          <p:nvPr/>
        </p:nvSpPr>
        <p:spPr bwMode="auto">
          <a:xfrm flipH="1">
            <a:off x="2285999" y="10668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39" name="Line 35"/>
          <p:cNvSpPr>
            <a:spLocks noChangeShapeType="1"/>
          </p:cNvSpPr>
          <p:nvPr/>
        </p:nvSpPr>
        <p:spPr bwMode="auto">
          <a:xfrm>
            <a:off x="2286000" y="10668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07" name="Text Box 9"/>
          <p:cNvSpPr txBox="1">
            <a:spLocks noChangeArrowheads="1"/>
          </p:cNvSpPr>
          <p:nvPr/>
        </p:nvSpPr>
        <p:spPr bwMode="auto">
          <a:xfrm>
            <a:off x="5475946" y="228600"/>
            <a:ext cx="346570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P</a:t>
            </a:r>
            <a:r>
              <a:rPr lang="en-US" sz="1100" baseline="-25000" dirty="0">
                <a:latin typeface="+mj-lt"/>
                <a:cs typeface="Arial" pitchFamily="34" charset="0"/>
              </a:rPr>
              <a:t>R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08" name="Text Box 9"/>
          <p:cNvSpPr txBox="1">
            <a:spLocks noChangeArrowheads="1"/>
          </p:cNvSpPr>
          <p:nvPr/>
        </p:nvSpPr>
        <p:spPr bwMode="auto">
          <a:xfrm>
            <a:off x="2014062" y="240268"/>
            <a:ext cx="33214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P</a:t>
            </a:r>
            <a:r>
              <a:rPr lang="en-US" sz="1100" baseline="-25000" dirty="0">
                <a:latin typeface="+mj-lt"/>
                <a:cs typeface="Arial" pitchFamily="34" charset="0"/>
              </a:rPr>
              <a:t>L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54" name="Line 11"/>
          <p:cNvSpPr>
            <a:spLocks noChangeShapeType="1"/>
          </p:cNvSpPr>
          <p:nvPr/>
        </p:nvSpPr>
        <p:spPr bwMode="auto">
          <a:xfrm flipH="1">
            <a:off x="4343400" y="6096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55" name="Text Box 9"/>
          <p:cNvSpPr txBox="1">
            <a:spLocks noChangeArrowheads="1"/>
          </p:cNvSpPr>
          <p:nvPr/>
        </p:nvSpPr>
        <p:spPr bwMode="auto">
          <a:xfrm>
            <a:off x="4643533" y="5003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>
                <a:latin typeface="+mj-lt"/>
                <a:cs typeface="Arial" pitchFamily="34" charset="0"/>
              </a:rPr>
              <a:t>1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1371600" y="2286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4724400" y="2286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89" name="Line 19"/>
          <p:cNvSpPr>
            <a:spLocks noChangeShapeType="1"/>
          </p:cNvSpPr>
          <p:nvPr/>
        </p:nvSpPr>
        <p:spPr bwMode="auto">
          <a:xfrm>
            <a:off x="5638800" y="4815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91" name="Line 19"/>
          <p:cNvSpPr>
            <a:spLocks noChangeShapeType="1"/>
          </p:cNvSpPr>
          <p:nvPr/>
        </p:nvSpPr>
        <p:spPr bwMode="auto">
          <a:xfrm>
            <a:off x="2286000" y="1371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92" name="Line 19"/>
          <p:cNvSpPr>
            <a:spLocks noChangeShapeType="1"/>
          </p:cNvSpPr>
          <p:nvPr/>
        </p:nvSpPr>
        <p:spPr bwMode="auto">
          <a:xfrm>
            <a:off x="5638800" y="13716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1" name="Rectangle 6"/>
          <p:cNvSpPr>
            <a:spLocks noChangeArrowheads="1"/>
          </p:cNvSpPr>
          <p:nvPr/>
        </p:nvSpPr>
        <p:spPr bwMode="auto">
          <a:xfrm>
            <a:off x="3733800" y="19812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2" name="Text Box 7"/>
          <p:cNvSpPr txBox="1">
            <a:spLocks noChangeArrowheads="1"/>
          </p:cNvSpPr>
          <p:nvPr/>
        </p:nvSpPr>
        <p:spPr bwMode="auto">
          <a:xfrm>
            <a:off x="2179637" y="19812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23" name="Line 8"/>
          <p:cNvSpPr>
            <a:spLocks noChangeShapeType="1"/>
          </p:cNvSpPr>
          <p:nvPr/>
        </p:nvSpPr>
        <p:spPr bwMode="auto">
          <a:xfrm flipH="1">
            <a:off x="24384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4" name="Line 11"/>
          <p:cNvSpPr>
            <a:spLocks noChangeShapeType="1"/>
          </p:cNvSpPr>
          <p:nvPr/>
        </p:nvSpPr>
        <p:spPr bwMode="auto">
          <a:xfrm flipH="1">
            <a:off x="4419600" y="21336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5" name="Text Box 12"/>
          <p:cNvSpPr txBox="1">
            <a:spLocks noChangeArrowheads="1"/>
          </p:cNvSpPr>
          <p:nvPr/>
        </p:nvSpPr>
        <p:spPr bwMode="auto">
          <a:xfrm>
            <a:off x="3988711" y="19812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26" name="Line 19"/>
          <p:cNvSpPr>
            <a:spLocks noChangeShapeType="1"/>
          </p:cNvSpPr>
          <p:nvPr/>
        </p:nvSpPr>
        <p:spPr bwMode="auto">
          <a:xfrm>
            <a:off x="2362200" y="18714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7" name="Line 21"/>
          <p:cNvSpPr>
            <a:spLocks noChangeShapeType="1"/>
          </p:cNvSpPr>
          <p:nvPr/>
        </p:nvSpPr>
        <p:spPr bwMode="auto">
          <a:xfrm>
            <a:off x="2362200" y="2209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8" name="Line 22"/>
          <p:cNvSpPr>
            <a:spLocks noChangeShapeType="1"/>
          </p:cNvSpPr>
          <p:nvPr/>
        </p:nvSpPr>
        <p:spPr bwMode="auto">
          <a:xfrm>
            <a:off x="5715000" y="21336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29" name="Line 34"/>
          <p:cNvSpPr>
            <a:spLocks noChangeShapeType="1"/>
          </p:cNvSpPr>
          <p:nvPr/>
        </p:nvSpPr>
        <p:spPr bwMode="auto">
          <a:xfrm flipH="1">
            <a:off x="2362199" y="24384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0" name="Line 35"/>
          <p:cNvSpPr>
            <a:spLocks noChangeShapeType="1"/>
          </p:cNvSpPr>
          <p:nvPr/>
        </p:nvSpPr>
        <p:spPr bwMode="auto">
          <a:xfrm>
            <a:off x="2362200" y="24384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1" name="Text Box 9"/>
          <p:cNvSpPr txBox="1">
            <a:spLocks noChangeArrowheads="1"/>
          </p:cNvSpPr>
          <p:nvPr/>
        </p:nvSpPr>
        <p:spPr bwMode="auto">
          <a:xfrm>
            <a:off x="5555352" y="1600200"/>
            <a:ext cx="34015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2" name="Text Box 9"/>
          <p:cNvSpPr txBox="1">
            <a:spLocks noChangeArrowheads="1"/>
          </p:cNvSpPr>
          <p:nvPr/>
        </p:nvSpPr>
        <p:spPr bwMode="auto">
          <a:xfrm>
            <a:off x="2098277" y="1611868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1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3" name="Line 11"/>
          <p:cNvSpPr>
            <a:spLocks noChangeShapeType="1"/>
          </p:cNvSpPr>
          <p:nvPr/>
        </p:nvSpPr>
        <p:spPr bwMode="auto">
          <a:xfrm flipH="1">
            <a:off x="4419600" y="19812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4" name="Text Box 9"/>
          <p:cNvSpPr txBox="1">
            <a:spLocks noChangeArrowheads="1"/>
          </p:cNvSpPr>
          <p:nvPr/>
        </p:nvSpPr>
        <p:spPr bwMode="auto">
          <a:xfrm>
            <a:off x="4719733" y="18719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>
                <a:latin typeface="+mj-lt"/>
                <a:cs typeface="Arial" pitchFamily="34" charset="0"/>
              </a:rPr>
              <a:t>2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35" name="Rectangle 134"/>
          <p:cNvSpPr/>
          <p:nvPr/>
        </p:nvSpPr>
        <p:spPr bwMode="auto">
          <a:xfrm>
            <a:off x="1447800" y="16002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6" name="Rectangle 135"/>
          <p:cNvSpPr/>
          <p:nvPr/>
        </p:nvSpPr>
        <p:spPr bwMode="auto">
          <a:xfrm>
            <a:off x="4800600" y="16002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37" name="Line 19"/>
          <p:cNvSpPr>
            <a:spLocks noChangeShapeType="1"/>
          </p:cNvSpPr>
          <p:nvPr/>
        </p:nvSpPr>
        <p:spPr bwMode="auto">
          <a:xfrm>
            <a:off x="5715000" y="18531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8" name="Line 19"/>
          <p:cNvSpPr>
            <a:spLocks noChangeShapeType="1"/>
          </p:cNvSpPr>
          <p:nvPr/>
        </p:nvSpPr>
        <p:spPr bwMode="auto">
          <a:xfrm>
            <a:off x="23622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39" name="Line 19"/>
          <p:cNvSpPr>
            <a:spLocks noChangeShapeType="1"/>
          </p:cNvSpPr>
          <p:nvPr/>
        </p:nvSpPr>
        <p:spPr bwMode="auto">
          <a:xfrm>
            <a:off x="5715000" y="27432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0" name="Rectangle 6"/>
          <p:cNvSpPr>
            <a:spLocks noChangeArrowheads="1"/>
          </p:cNvSpPr>
          <p:nvPr/>
        </p:nvSpPr>
        <p:spPr bwMode="auto">
          <a:xfrm>
            <a:off x="3733800" y="33528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1" name="Text Box 7"/>
          <p:cNvSpPr txBox="1">
            <a:spLocks noChangeArrowheads="1"/>
          </p:cNvSpPr>
          <p:nvPr/>
        </p:nvSpPr>
        <p:spPr bwMode="auto">
          <a:xfrm>
            <a:off x="2179637" y="33528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42" name="Line 8"/>
          <p:cNvSpPr>
            <a:spLocks noChangeShapeType="1"/>
          </p:cNvSpPr>
          <p:nvPr/>
        </p:nvSpPr>
        <p:spPr bwMode="auto">
          <a:xfrm flipH="1">
            <a:off x="24384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3" name="Line 11"/>
          <p:cNvSpPr>
            <a:spLocks noChangeShapeType="1"/>
          </p:cNvSpPr>
          <p:nvPr/>
        </p:nvSpPr>
        <p:spPr bwMode="auto">
          <a:xfrm flipH="1">
            <a:off x="4419600" y="35052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4" name="Text Box 12"/>
          <p:cNvSpPr txBox="1">
            <a:spLocks noChangeArrowheads="1"/>
          </p:cNvSpPr>
          <p:nvPr/>
        </p:nvSpPr>
        <p:spPr bwMode="auto">
          <a:xfrm>
            <a:off x="3988711" y="33528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45" name="Line 19"/>
          <p:cNvSpPr>
            <a:spLocks noChangeShapeType="1"/>
          </p:cNvSpPr>
          <p:nvPr/>
        </p:nvSpPr>
        <p:spPr bwMode="auto">
          <a:xfrm>
            <a:off x="2362200" y="32430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6" name="Line 21"/>
          <p:cNvSpPr>
            <a:spLocks noChangeShapeType="1"/>
          </p:cNvSpPr>
          <p:nvPr/>
        </p:nvSpPr>
        <p:spPr bwMode="auto">
          <a:xfrm>
            <a:off x="2362200" y="3581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7" name="Line 22"/>
          <p:cNvSpPr>
            <a:spLocks noChangeShapeType="1"/>
          </p:cNvSpPr>
          <p:nvPr/>
        </p:nvSpPr>
        <p:spPr bwMode="auto">
          <a:xfrm>
            <a:off x="5715000" y="35052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8" name="Line 34"/>
          <p:cNvSpPr>
            <a:spLocks noChangeShapeType="1"/>
          </p:cNvSpPr>
          <p:nvPr/>
        </p:nvSpPr>
        <p:spPr bwMode="auto">
          <a:xfrm flipH="1">
            <a:off x="2362199" y="38100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49" name="Line 35"/>
          <p:cNvSpPr>
            <a:spLocks noChangeShapeType="1"/>
          </p:cNvSpPr>
          <p:nvPr/>
        </p:nvSpPr>
        <p:spPr bwMode="auto">
          <a:xfrm>
            <a:off x="2362200" y="38100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0" name="Text Box 9"/>
          <p:cNvSpPr txBox="1">
            <a:spLocks noChangeArrowheads="1"/>
          </p:cNvSpPr>
          <p:nvPr/>
        </p:nvSpPr>
        <p:spPr bwMode="auto">
          <a:xfrm>
            <a:off x="5555351" y="297180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>
                <a:latin typeface="+mj-lt"/>
                <a:cs typeface="Arial" pitchFamily="34" charset="0"/>
              </a:rPr>
              <a:t>2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1" name="Text Box 9"/>
          <p:cNvSpPr txBox="1">
            <a:spLocks noChangeArrowheads="1"/>
          </p:cNvSpPr>
          <p:nvPr/>
        </p:nvSpPr>
        <p:spPr bwMode="auto">
          <a:xfrm>
            <a:off x="2098277" y="2983468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>
                <a:latin typeface="+mj-lt"/>
                <a:cs typeface="Arial" pitchFamily="34" charset="0"/>
              </a:rPr>
              <a:t>2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2" name="Line 11"/>
          <p:cNvSpPr>
            <a:spLocks noChangeShapeType="1"/>
          </p:cNvSpPr>
          <p:nvPr/>
        </p:nvSpPr>
        <p:spPr bwMode="auto">
          <a:xfrm flipH="1">
            <a:off x="4419600" y="33528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3" name="Text Box 9"/>
          <p:cNvSpPr txBox="1">
            <a:spLocks noChangeArrowheads="1"/>
          </p:cNvSpPr>
          <p:nvPr/>
        </p:nvSpPr>
        <p:spPr bwMode="auto">
          <a:xfrm>
            <a:off x="4719733" y="32435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>
                <a:latin typeface="+mj-lt"/>
                <a:cs typeface="Arial" pitchFamily="34" charset="0"/>
              </a:rPr>
              <a:t>3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1447800" y="29718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4800600" y="29718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6" name="Line 19"/>
          <p:cNvSpPr>
            <a:spLocks noChangeShapeType="1"/>
          </p:cNvSpPr>
          <p:nvPr/>
        </p:nvSpPr>
        <p:spPr bwMode="auto">
          <a:xfrm>
            <a:off x="5715000" y="32247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7" name="Line 19"/>
          <p:cNvSpPr>
            <a:spLocks noChangeShapeType="1"/>
          </p:cNvSpPr>
          <p:nvPr/>
        </p:nvSpPr>
        <p:spPr bwMode="auto">
          <a:xfrm>
            <a:off x="23622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8" name="Line 19"/>
          <p:cNvSpPr>
            <a:spLocks noChangeShapeType="1"/>
          </p:cNvSpPr>
          <p:nvPr/>
        </p:nvSpPr>
        <p:spPr bwMode="auto">
          <a:xfrm>
            <a:off x="5715000" y="41148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59" name="Rectangle 6"/>
          <p:cNvSpPr>
            <a:spLocks noChangeArrowheads="1"/>
          </p:cNvSpPr>
          <p:nvPr/>
        </p:nvSpPr>
        <p:spPr bwMode="auto">
          <a:xfrm>
            <a:off x="3733800" y="4724400"/>
            <a:ext cx="685800" cy="261610"/>
          </a:xfrm>
          <a:prstGeom prst="rect">
            <a:avLst/>
          </a:prstGeom>
          <a:noFill/>
          <a:ln w="12700" cap="sq" algn="ctr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2179637" y="4724400"/>
            <a:ext cx="411163" cy="338554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kumimoji="1" lang="en-US" sz="1600" dirty="0" smtClean="0">
                <a:latin typeface="+mj-lt"/>
              </a:rPr>
              <a:t>⨁</a:t>
            </a:r>
            <a:endParaRPr kumimoji="1" lang="en-US" sz="1600" dirty="0">
              <a:latin typeface="+mj-lt"/>
            </a:endParaRPr>
          </a:p>
        </p:txBody>
      </p:sp>
      <p:sp>
        <p:nvSpPr>
          <p:cNvPr id="161" name="Line 8"/>
          <p:cNvSpPr>
            <a:spLocks noChangeShapeType="1"/>
          </p:cNvSpPr>
          <p:nvPr/>
        </p:nvSpPr>
        <p:spPr bwMode="auto">
          <a:xfrm flipH="1">
            <a:off x="24384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2" name="Line 11"/>
          <p:cNvSpPr>
            <a:spLocks noChangeShapeType="1"/>
          </p:cNvSpPr>
          <p:nvPr/>
        </p:nvSpPr>
        <p:spPr bwMode="auto">
          <a:xfrm flipH="1">
            <a:off x="4419600" y="4876800"/>
            <a:ext cx="1295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3" name="Text Box 12"/>
          <p:cNvSpPr txBox="1">
            <a:spLocks noChangeArrowheads="1"/>
          </p:cNvSpPr>
          <p:nvPr/>
        </p:nvSpPr>
        <p:spPr bwMode="auto">
          <a:xfrm>
            <a:off x="3988711" y="4724400"/>
            <a:ext cx="27122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>
                <a:latin typeface="+mj-lt"/>
              </a:rPr>
              <a:t>F</a:t>
            </a:r>
          </a:p>
        </p:txBody>
      </p:sp>
      <p:sp>
        <p:nvSpPr>
          <p:cNvPr id="164" name="Line 19"/>
          <p:cNvSpPr>
            <a:spLocks noChangeShapeType="1"/>
          </p:cNvSpPr>
          <p:nvPr/>
        </p:nvSpPr>
        <p:spPr bwMode="auto">
          <a:xfrm>
            <a:off x="2362200" y="4614672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5" name="Line 21"/>
          <p:cNvSpPr>
            <a:spLocks noChangeShapeType="1"/>
          </p:cNvSpPr>
          <p:nvPr/>
        </p:nvSpPr>
        <p:spPr bwMode="auto">
          <a:xfrm>
            <a:off x="2362200" y="49530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6" name="Line 22"/>
          <p:cNvSpPr>
            <a:spLocks noChangeShapeType="1"/>
          </p:cNvSpPr>
          <p:nvPr/>
        </p:nvSpPr>
        <p:spPr bwMode="auto">
          <a:xfrm>
            <a:off x="5715000" y="48768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7" name="Line 34"/>
          <p:cNvSpPr>
            <a:spLocks noChangeShapeType="1"/>
          </p:cNvSpPr>
          <p:nvPr/>
        </p:nvSpPr>
        <p:spPr bwMode="auto">
          <a:xfrm flipH="1">
            <a:off x="2362199" y="5181600"/>
            <a:ext cx="3352801" cy="304799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8" name="Line 35"/>
          <p:cNvSpPr>
            <a:spLocks noChangeShapeType="1"/>
          </p:cNvSpPr>
          <p:nvPr/>
        </p:nvSpPr>
        <p:spPr bwMode="auto">
          <a:xfrm>
            <a:off x="2362200" y="5181600"/>
            <a:ext cx="335280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69" name="Text Box 9"/>
          <p:cNvSpPr txBox="1">
            <a:spLocks noChangeArrowheads="1"/>
          </p:cNvSpPr>
          <p:nvPr/>
        </p:nvSpPr>
        <p:spPr bwMode="auto">
          <a:xfrm>
            <a:off x="5555351" y="4343400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>
                <a:latin typeface="+mj-lt"/>
                <a:cs typeface="Arial" pitchFamily="34" charset="0"/>
              </a:rPr>
              <a:t>3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0" name="Text Box 9"/>
          <p:cNvSpPr txBox="1">
            <a:spLocks noChangeArrowheads="1"/>
          </p:cNvSpPr>
          <p:nvPr/>
        </p:nvSpPr>
        <p:spPr bwMode="auto">
          <a:xfrm>
            <a:off x="2098277" y="4355068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3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1" name="Line 11"/>
          <p:cNvSpPr>
            <a:spLocks noChangeShapeType="1"/>
          </p:cNvSpPr>
          <p:nvPr/>
        </p:nvSpPr>
        <p:spPr bwMode="auto">
          <a:xfrm flipH="1">
            <a:off x="4419600" y="4724400"/>
            <a:ext cx="381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2" name="Text Box 9"/>
          <p:cNvSpPr txBox="1">
            <a:spLocks noChangeArrowheads="1"/>
          </p:cNvSpPr>
          <p:nvPr/>
        </p:nvSpPr>
        <p:spPr bwMode="auto">
          <a:xfrm>
            <a:off x="4719733" y="4615190"/>
            <a:ext cx="385667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k</a:t>
            </a:r>
            <a:r>
              <a:rPr lang="en-US" sz="1100" baseline="-25000" dirty="0">
                <a:latin typeface="+mj-lt"/>
                <a:cs typeface="Arial" pitchFamily="34" charset="0"/>
              </a:rPr>
              <a:t>4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1447800" y="43434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4800600" y="43434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5" name="Line 19"/>
          <p:cNvSpPr>
            <a:spLocks noChangeShapeType="1"/>
          </p:cNvSpPr>
          <p:nvPr/>
        </p:nvSpPr>
        <p:spPr bwMode="auto">
          <a:xfrm>
            <a:off x="5715000" y="4596384"/>
            <a:ext cx="0" cy="27432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6" name="Line 19"/>
          <p:cNvSpPr>
            <a:spLocks noChangeShapeType="1"/>
          </p:cNvSpPr>
          <p:nvPr/>
        </p:nvSpPr>
        <p:spPr bwMode="auto">
          <a:xfrm>
            <a:off x="2362200" y="548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7" name="Line 19"/>
          <p:cNvSpPr>
            <a:spLocks noChangeShapeType="1"/>
          </p:cNvSpPr>
          <p:nvPr/>
        </p:nvSpPr>
        <p:spPr bwMode="auto">
          <a:xfrm>
            <a:off x="5715000" y="5486400"/>
            <a:ext cx="0" cy="228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 sz="1100">
              <a:latin typeface="+mj-lt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1447800" y="57150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4800600" y="5715000"/>
            <a:ext cx="1752600" cy="27179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82" name="Text Box 9"/>
          <p:cNvSpPr txBox="1">
            <a:spLocks noChangeArrowheads="1"/>
          </p:cNvSpPr>
          <p:nvPr/>
        </p:nvSpPr>
        <p:spPr bwMode="auto">
          <a:xfrm>
            <a:off x="5707751" y="5670322"/>
            <a:ext cx="340158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R</a:t>
            </a:r>
            <a:r>
              <a:rPr lang="en-US" sz="1100" baseline="-25000" dirty="0" smtClean="0">
                <a:latin typeface="+mj-lt"/>
                <a:cs typeface="Arial" pitchFamily="34" charset="0"/>
              </a:rPr>
              <a:t>4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  <p:sp>
        <p:nvSpPr>
          <p:cNvPr id="183" name="Text Box 9"/>
          <p:cNvSpPr txBox="1">
            <a:spLocks noChangeArrowheads="1"/>
          </p:cNvSpPr>
          <p:nvPr/>
        </p:nvSpPr>
        <p:spPr bwMode="auto">
          <a:xfrm>
            <a:off x="2250677" y="5681990"/>
            <a:ext cx="316112" cy="261610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dirty="0" smtClean="0">
                <a:latin typeface="+mj-lt"/>
                <a:cs typeface="Arial" pitchFamily="34" charset="0"/>
              </a:rPr>
              <a:t>L</a:t>
            </a:r>
            <a:r>
              <a:rPr lang="en-US" sz="1100" baseline="-25000" dirty="0">
                <a:latin typeface="+mj-lt"/>
                <a:cs typeface="Arial" pitchFamily="34" charset="0"/>
              </a:rPr>
              <a:t>4</a:t>
            </a:r>
            <a:endParaRPr lang="en-US" sz="1100" baseline="-25000" dirty="0">
              <a:latin typeface="+mj-lt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707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70238</TotalTime>
  <Words>256</Words>
  <Application>Microsoft Macintosh PowerPoint</Application>
  <PresentationFormat>On-screen Show (4:3)</PresentationFormat>
  <Paragraphs>256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Courier New</vt:lpstr>
      <vt:lpstr>Math1Mono</vt:lpstr>
      <vt:lpstr>Times New Roman</vt:lpstr>
      <vt:lpstr>Arial</vt:lpstr>
      <vt:lpstr>Contemporary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Block Ciphers</dc:title>
  <dc:subject>Cryptanalysis</dc:subject>
  <dc:creator>John L. Manferdelli</dc:creator>
  <cp:lastModifiedBy>Microsoft Office User</cp:lastModifiedBy>
  <cp:revision>3184</cp:revision>
  <cp:lastPrinted>2017-08-29T14:39:27Z</cp:lastPrinted>
  <dcterms:created xsi:type="dcterms:W3CDTF">2013-05-03T01:10:03Z</dcterms:created>
  <dcterms:modified xsi:type="dcterms:W3CDTF">2017-08-29T15:50:54Z</dcterms:modified>
</cp:coreProperties>
</file>