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5"/>
  </p:normalViewPr>
  <p:slideViewPr>
    <p:cSldViewPr snapToGrid="0" snapToObjects="1">
      <p:cViewPr>
        <p:scale>
          <a:sx n="112" d="100"/>
          <a:sy n="112" d="100"/>
        </p:scale>
        <p:origin x="1752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3F72F8-29B1-8341-BB10-569CB7955942}"/>
              </a:ext>
            </a:extLst>
          </p:cNvPr>
          <p:cNvGrpSpPr/>
          <p:nvPr/>
        </p:nvGrpSpPr>
        <p:grpSpPr>
          <a:xfrm>
            <a:off x="7042304" y="120722"/>
            <a:ext cx="1810339" cy="3705177"/>
            <a:chOff x="6211494" y="98747"/>
            <a:chExt cx="1810339" cy="370517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7A566BF-795E-7543-AFA9-1438A17B5A94}"/>
                </a:ext>
              </a:extLst>
            </p:cNvPr>
            <p:cNvCxnSpPr/>
            <p:nvPr/>
          </p:nvCxnSpPr>
          <p:spPr>
            <a:xfrm>
              <a:off x="6453957" y="510362"/>
              <a:ext cx="0" cy="2743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D4C8C75-7F6F-9248-88F4-7D422F574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8478" y="510362"/>
              <a:ext cx="0" cy="914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44" name="Group 210">
              <a:extLst>
                <a:ext uri="{FF2B5EF4-FFF2-40B4-BE49-F238E27FC236}">
                  <a16:creationId xmlns:a16="http://schemas.microsoft.com/office/drawing/2014/main" id="{EB9A01EB-85C2-5443-8731-D90F42EE2F1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751402" y="483844"/>
              <a:ext cx="461159" cy="1104376"/>
              <a:chOff x="3216" y="1728"/>
              <a:chExt cx="192" cy="480"/>
            </a:xfrm>
          </p:grpSpPr>
          <p:sp>
            <p:nvSpPr>
              <p:cNvPr id="445" name="Line 8">
                <a:extLst>
                  <a:ext uri="{FF2B5EF4-FFF2-40B4-BE49-F238E27FC236}">
                    <a16:creationId xmlns:a16="http://schemas.microsoft.com/office/drawing/2014/main" id="{BDEB7C26-7496-C04D-9604-61D6C93425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9">
                <a:extLst>
                  <a:ext uri="{FF2B5EF4-FFF2-40B4-BE49-F238E27FC236}">
                    <a16:creationId xmlns:a16="http://schemas.microsoft.com/office/drawing/2014/main" id="{CF9D8EDC-A7D1-4245-AFB1-FBE012EE24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10">
                <a:extLst>
                  <a:ext uri="{FF2B5EF4-FFF2-40B4-BE49-F238E27FC236}">
                    <a16:creationId xmlns:a16="http://schemas.microsoft.com/office/drawing/2014/main" id="{E6B8E38A-82A8-A040-A5D3-2064515966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11">
                <a:extLst>
                  <a:ext uri="{FF2B5EF4-FFF2-40B4-BE49-F238E27FC236}">
                    <a16:creationId xmlns:a16="http://schemas.microsoft.com/office/drawing/2014/main" id="{8C1A7489-EB2B-2A40-B98B-28B41A68A9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4A9A52E9-652B-8247-93AD-DE34D827B3FB}"/>
                </a:ext>
              </a:extLst>
            </p:cNvPr>
            <p:cNvSpPr/>
            <p:nvPr/>
          </p:nvSpPr>
          <p:spPr>
            <a:xfrm>
              <a:off x="7102519" y="1419679"/>
              <a:ext cx="863303" cy="99518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47E5063-EC1F-DB4A-BB35-6EA538EEE54F}"/>
                </a:ext>
              </a:extLst>
            </p:cNvPr>
            <p:cNvSpPr txBox="1"/>
            <p:nvPr/>
          </p:nvSpPr>
          <p:spPr>
            <a:xfrm>
              <a:off x="7156345" y="1619696"/>
              <a:ext cx="766947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LM7805</a:t>
              </a:r>
            </a:p>
          </p:txBody>
        </p:sp>
        <p:grpSp>
          <p:nvGrpSpPr>
            <p:cNvPr id="451" name="Group 210">
              <a:extLst>
                <a:ext uri="{FF2B5EF4-FFF2-40B4-BE49-F238E27FC236}">
                  <a16:creationId xmlns:a16="http://schemas.microsoft.com/office/drawing/2014/main" id="{8AF08BD7-3ABB-7646-9B48-2AEAF780AF7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776208" y="2241759"/>
              <a:ext cx="461159" cy="1104376"/>
              <a:chOff x="3216" y="1728"/>
              <a:chExt cx="192" cy="480"/>
            </a:xfrm>
          </p:grpSpPr>
          <p:sp>
            <p:nvSpPr>
              <p:cNvPr id="452" name="Line 8">
                <a:extLst>
                  <a:ext uri="{FF2B5EF4-FFF2-40B4-BE49-F238E27FC236}">
                    <a16:creationId xmlns:a16="http://schemas.microsoft.com/office/drawing/2014/main" id="{F7589632-0AC1-6E47-9471-FA41018910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Line 9">
                <a:extLst>
                  <a:ext uri="{FF2B5EF4-FFF2-40B4-BE49-F238E27FC236}">
                    <a16:creationId xmlns:a16="http://schemas.microsoft.com/office/drawing/2014/main" id="{F838B4A8-2D86-BA42-8F67-8AE0D6EE94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Line 10">
                <a:extLst>
                  <a:ext uri="{FF2B5EF4-FFF2-40B4-BE49-F238E27FC236}">
                    <a16:creationId xmlns:a16="http://schemas.microsoft.com/office/drawing/2014/main" id="{5E4980AA-1673-6E42-ABA5-2E30586841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Line 11">
                <a:extLst>
                  <a:ext uri="{FF2B5EF4-FFF2-40B4-BE49-F238E27FC236}">
                    <a16:creationId xmlns:a16="http://schemas.microsoft.com/office/drawing/2014/main" id="{F48696D0-5C1E-C849-B32D-07D5600EBCB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B802C9D-65B2-EB49-9C99-8A3CB2DA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52" y="2406506"/>
              <a:ext cx="0" cy="914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9EE6968-A990-4944-AAE9-DB82FE7DD38F}"/>
                </a:ext>
              </a:extLst>
            </p:cNvPr>
            <p:cNvSpPr/>
            <p:nvPr/>
          </p:nvSpPr>
          <p:spPr>
            <a:xfrm>
              <a:off x="6408347" y="3240637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7A0B60CA-6898-9046-9BEE-FC0DB12A06F1}"/>
                </a:ext>
              </a:extLst>
            </p:cNvPr>
            <p:cNvSpPr/>
            <p:nvPr/>
          </p:nvSpPr>
          <p:spPr>
            <a:xfrm>
              <a:off x="7495953" y="3244179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767FE4C3-1CA7-4F4D-B04A-B371F861FF70}"/>
                </a:ext>
              </a:extLst>
            </p:cNvPr>
            <p:cNvSpPr/>
            <p:nvPr/>
          </p:nvSpPr>
          <p:spPr>
            <a:xfrm>
              <a:off x="6407885" y="476164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4EC69E1-10E3-444F-B7DC-73B8B1EE0D75}"/>
                </a:ext>
              </a:extLst>
            </p:cNvPr>
            <p:cNvSpPr/>
            <p:nvPr/>
          </p:nvSpPr>
          <p:spPr>
            <a:xfrm>
              <a:off x="7495953" y="479705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46BDB-F7C7-6744-B1CF-8608506D563B}"/>
                </a:ext>
              </a:extLst>
            </p:cNvPr>
            <p:cNvSpPr txBox="1"/>
            <p:nvPr/>
          </p:nvSpPr>
          <p:spPr>
            <a:xfrm>
              <a:off x="6211494" y="3434594"/>
              <a:ext cx="181033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Voltage regulator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5DCF5ED7-3A2B-2841-A3D8-47BFC4140860}"/>
                </a:ext>
              </a:extLst>
            </p:cNvPr>
            <p:cNvSpPr txBox="1"/>
            <p:nvPr/>
          </p:nvSpPr>
          <p:spPr>
            <a:xfrm>
              <a:off x="7453813" y="98747"/>
              <a:ext cx="27017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46A760D8-BDB2-4A44-AE9D-C957B2276475}"/>
                </a:ext>
              </a:extLst>
            </p:cNvPr>
            <p:cNvSpPr txBox="1"/>
            <p:nvPr/>
          </p:nvSpPr>
          <p:spPr>
            <a:xfrm>
              <a:off x="7106480" y="687084"/>
              <a:ext cx="27017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8834B649-0430-4142-8925-3CB54DF5B496}"/>
                </a:ext>
              </a:extLst>
            </p:cNvPr>
            <p:cNvSpPr txBox="1"/>
            <p:nvPr/>
          </p:nvSpPr>
          <p:spPr>
            <a:xfrm>
              <a:off x="7141919" y="2466269"/>
              <a:ext cx="27017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+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DA3BC705-35BB-3D46-B42F-BCB4F7F1AFB7}"/>
                </a:ext>
              </a:extLst>
            </p:cNvPr>
            <p:cNvSpPr txBox="1"/>
            <p:nvPr/>
          </p:nvSpPr>
          <p:spPr>
            <a:xfrm>
              <a:off x="6712041" y="477976"/>
              <a:ext cx="72840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.</a:t>
              </a:r>
              <a:r>
                <a:rPr lang="en-US" sz="1600" dirty="0">
                  <a:solidFill>
                    <a:srgbClr val="000000"/>
                  </a:solidFill>
                </a:rPr>
                <a:t>33 </a:t>
              </a:r>
              <a:r>
                <a:rPr lang="en-US" sz="1600" dirty="0" err="1">
                  <a:solidFill>
                    <a:srgbClr val="000000"/>
                  </a:solidFill>
                </a:rPr>
                <a:t>uF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341FF0FC-BB7A-5B4C-AC30-D9840AB3980E}"/>
                </a:ext>
              </a:extLst>
            </p:cNvPr>
            <p:cNvSpPr txBox="1"/>
            <p:nvPr/>
          </p:nvSpPr>
          <p:spPr>
            <a:xfrm>
              <a:off x="6747480" y="2948280"/>
              <a:ext cx="72840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.</a:t>
              </a:r>
              <a:r>
                <a:rPr lang="en-US" sz="1600" dirty="0">
                  <a:solidFill>
                    <a:srgbClr val="000000"/>
                  </a:solidFill>
                </a:rPr>
                <a:t>33 </a:t>
              </a:r>
              <a:r>
                <a:rPr lang="en-US" sz="1600" dirty="0" err="1">
                  <a:solidFill>
                    <a:srgbClr val="000000"/>
                  </a:solidFill>
                </a:rPr>
                <a:t>uF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0BB2A-BFC2-1F45-B324-931AC22036EE}"/>
              </a:ext>
            </a:extLst>
          </p:cNvPr>
          <p:cNvGrpSpPr/>
          <p:nvPr/>
        </p:nvGrpSpPr>
        <p:grpSpPr>
          <a:xfrm>
            <a:off x="5840818" y="4250719"/>
            <a:ext cx="2512127" cy="2242456"/>
            <a:chOff x="5840818" y="4250719"/>
            <a:chExt cx="2512127" cy="2242456"/>
          </a:xfrm>
        </p:grpSpPr>
        <p:sp>
          <p:nvSpPr>
            <p:cNvPr id="279" name="Freeform 12">
              <a:extLst>
                <a:ext uri="{FF2B5EF4-FFF2-40B4-BE49-F238E27FC236}">
                  <a16:creationId xmlns:a16="http://schemas.microsoft.com/office/drawing/2014/main" id="{305E4DFB-B60C-D548-ABEE-769052C791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60612" y="4289563"/>
              <a:ext cx="226690" cy="799493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" name="Group 438">
              <a:extLst>
                <a:ext uri="{FF2B5EF4-FFF2-40B4-BE49-F238E27FC236}">
                  <a16:creationId xmlns:a16="http://schemas.microsoft.com/office/drawing/2014/main" id="{4B58637B-A289-154F-9EE3-DFF34B74D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0457" y="5062867"/>
              <a:ext cx="692240" cy="685800"/>
              <a:chOff x="1255" y="3312"/>
              <a:chExt cx="473" cy="576"/>
            </a:xfrm>
          </p:grpSpPr>
          <p:grpSp>
            <p:nvGrpSpPr>
              <p:cNvPr id="513" name="Group 309">
                <a:extLst>
                  <a:ext uri="{FF2B5EF4-FFF2-40B4-BE49-F238E27FC236}">
                    <a16:creationId xmlns:a16="http://schemas.microsoft.com/office/drawing/2014/main" id="{7EE02F29-0BB9-6645-81A2-14634594A9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5" y="3312"/>
                <a:ext cx="473" cy="576"/>
                <a:chOff x="1370" y="2851"/>
                <a:chExt cx="473" cy="576"/>
              </a:xfrm>
            </p:grpSpPr>
            <p:grpSp>
              <p:nvGrpSpPr>
                <p:cNvPr id="515" name="Group 310">
                  <a:extLst>
                    <a:ext uri="{FF2B5EF4-FFF2-40B4-BE49-F238E27FC236}">
                      <a16:creationId xmlns:a16="http://schemas.microsoft.com/office/drawing/2014/main" id="{DF4D1713-9C67-EF4F-9D8A-94A6F9FC5A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3" y="2851"/>
                  <a:ext cx="230" cy="576"/>
                  <a:chOff x="3341" y="1584"/>
                  <a:chExt cx="230" cy="576"/>
                </a:xfrm>
              </p:grpSpPr>
              <p:sp>
                <p:nvSpPr>
                  <p:cNvPr id="519" name="AutoShape 311">
                    <a:extLst>
                      <a:ext uri="{FF2B5EF4-FFF2-40B4-BE49-F238E27FC236}">
                        <a16:creationId xmlns:a16="http://schemas.microsoft.com/office/drawing/2014/main" id="{02A6F3D9-042C-F54A-A475-2CACC0AC9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520" name="Line 312">
                    <a:extLst>
                      <a:ext uri="{FF2B5EF4-FFF2-40B4-BE49-F238E27FC236}">
                        <a16:creationId xmlns:a16="http://schemas.microsoft.com/office/drawing/2014/main" id="{972A458A-B068-BC4F-B0A2-ABD17F976D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Line 313">
                    <a:extLst>
                      <a:ext uri="{FF2B5EF4-FFF2-40B4-BE49-F238E27FC236}">
                        <a16:creationId xmlns:a16="http://schemas.microsoft.com/office/drawing/2014/main" id="{E49CB16C-440E-E24F-983E-7C184AFF79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Line 314">
                    <a:extLst>
                      <a:ext uri="{FF2B5EF4-FFF2-40B4-BE49-F238E27FC236}">
                        <a16:creationId xmlns:a16="http://schemas.microsoft.com/office/drawing/2014/main" id="{CEBD93C9-45C1-FA46-ADF9-12AD3C7C21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" name="Text Box 315">
                  <a:extLst>
                    <a:ext uri="{FF2B5EF4-FFF2-40B4-BE49-F238E27FC236}">
                      <a16:creationId xmlns:a16="http://schemas.microsoft.com/office/drawing/2014/main" id="{1A0CE25D-5757-074D-AE0B-DFEE957B5E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3268"/>
                  <a:ext cx="333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 dirty="0"/>
                    <a:t>ZENER</a:t>
                  </a:r>
                </a:p>
              </p:txBody>
            </p:sp>
            <p:sp>
              <p:nvSpPr>
                <p:cNvPr id="517" name="Line 316">
                  <a:extLst>
                    <a:ext uri="{FF2B5EF4-FFF2-40B4-BE49-F238E27FC236}">
                      <a16:creationId xmlns:a16="http://schemas.microsoft.com/office/drawing/2014/main" id="{B4CFBBD2-59ED-BC44-B7D8-D0B5E719F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3" y="325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" name="Line 317">
                  <a:extLst>
                    <a:ext uri="{FF2B5EF4-FFF2-40B4-BE49-F238E27FC236}">
                      <a16:creationId xmlns:a16="http://schemas.microsoft.com/office/drawing/2014/main" id="{118298DA-64CE-5240-A82F-B101AD7CF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3197"/>
                  <a:ext cx="0" cy="5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4" name="Freeform 435">
                <a:extLst>
                  <a:ext uri="{FF2B5EF4-FFF2-40B4-BE49-F238E27FC236}">
                    <a16:creationId xmlns:a16="http://schemas.microsoft.com/office/drawing/2014/main" id="{5461AA06-651A-B14F-84C9-BFF833F79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3312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3" name="Group 478">
              <a:extLst>
                <a:ext uri="{FF2B5EF4-FFF2-40B4-BE49-F238E27FC236}">
                  <a16:creationId xmlns:a16="http://schemas.microsoft.com/office/drawing/2014/main" id="{C54D2FAF-7844-E147-9A4F-60F816CC782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807398" y="4205817"/>
              <a:ext cx="548640" cy="731520"/>
              <a:chOff x="4656" y="1344"/>
              <a:chExt cx="192" cy="384"/>
            </a:xfrm>
          </p:grpSpPr>
          <p:sp>
            <p:nvSpPr>
              <p:cNvPr id="524" name="Freeform 35">
                <a:extLst>
                  <a:ext uri="{FF2B5EF4-FFF2-40B4-BE49-F238E27FC236}">
                    <a16:creationId xmlns:a16="http://schemas.microsoft.com/office/drawing/2014/main" id="{CAA20DCD-DE57-3347-8489-2CD542E4C9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3 h 768"/>
                  <a:gd name="T4" fmla="*/ 4 w 192"/>
                  <a:gd name="T5" fmla="*/ 5 h 768"/>
                  <a:gd name="T6" fmla="*/ 4 w 192"/>
                  <a:gd name="T7" fmla="*/ 8 h 768"/>
                  <a:gd name="T8" fmla="*/ 0 w 192"/>
                  <a:gd name="T9" fmla="*/ 9 h 768"/>
                  <a:gd name="T10" fmla="*/ 0 w 192"/>
                  <a:gd name="T11" fmla="*/ 12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Line 36">
                <a:extLst>
                  <a:ext uri="{FF2B5EF4-FFF2-40B4-BE49-F238E27FC236}">
                    <a16:creationId xmlns:a16="http://schemas.microsoft.com/office/drawing/2014/main" id="{563F68FC-4452-204A-885F-BB6225BD5F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61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Line 37">
                <a:extLst>
                  <a:ext uri="{FF2B5EF4-FFF2-40B4-BE49-F238E27FC236}">
                    <a16:creationId xmlns:a16="http://schemas.microsoft.com/office/drawing/2014/main" id="{7BC8FB93-92ED-554F-A554-F39B6CF319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Freeform 38">
                <a:extLst>
                  <a:ext uri="{FF2B5EF4-FFF2-40B4-BE49-F238E27FC236}">
                    <a16:creationId xmlns:a16="http://schemas.microsoft.com/office/drawing/2014/main" id="{8940665C-3B3E-C640-917F-0A867DEDAE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00000">
                <a:off x="4674" y="1435"/>
                <a:ext cx="48" cy="48"/>
              </a:xfrm>
              <a:custGeom>
                <a:avLst/>
                <a:gdLst>
                  <a:gd name="T0" fmla="*/ 0 w 96"/>
                  <a:gd name="T1" fmla="*/ 1 h 96"/>
                  <a:gd name="T2" fmla="*/ 2 w 96"/>
                  <a:gd name="T3" fmla="*/ 0 h 96"/>
                  <a:gd name="T4" fmla="*/ 2 w 96"/>
                  <a:gd name="T5" fmla="*/ 2 h 96"/>
                  <a:gd name="T6" fmla="*/ 0 w 96"/>
                  <a:gd name="T7" fmla="*/ 1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28166A8-DF39-D143-9BC5-7E93FC9AC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0267" y="4298746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29" name="Group 222">
              <a:extLst>
                <a:ext uri="{FF2B5EF4-FFF2-40B4-BE49-F238E27FC236}">
                  <a16:creationId xmlns:a16="http://schemas.microsoft.com/office/drawing/2014/main" id="{972A1C76-7133-2F41-94CC-D539B74C5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9462" y="5693778"/>
              <a:ext cx="304800" cy="381000"/>
              <a:chOff x="4272" y="3072"/>
              <a:chExt cx="192" cy="240"/>
            </a:xfrm>
          </p:grpSpPr>
          <p:sp>
            <p:nvSpPr>
              <p:cNvPr id="530" name="Line 99">
                <a:extLst>
                  <a:ext uri="{FF2B5EF4-FFF2-40B4-BE49-F238E27FC236}">
                    <a16:creationId xmlns:a16="http://schemas.microsoft.com/office/drawing/2014/main" id="{5F68A71C-43A3-4B4F-8944-9EABD9D557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Line 100">
                <a:extLst>
                  <a:ext uri="{FF2B5EF4-FFF2-40B4-BE49-F238E27FC236}">
                    <a16:creationId xmlns:a16="http://schemas.microsoft.com/office/drawing/2014/main" id="{04DC89B6-5460-1247-90C6-2FDAA49B8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101">
                <a:extLst>
                  <a:ext uri="{FF2B5EF4-FFF2-40B4-BE49-F238E27FC236}">
                    <a16:creationId xmlns:a16="http://schemas.microsoft.com/office/drawing/2014/main" id="{D5838AF9-6247-B645-9A34-EDDF47C6D2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102">
                <a:extLst>
                  <a:ext uri="{FF2B5EF4-FFF2-40B4-BE49-F238E27FC236}">
                    <a16:creationId xmlns:a16="http://schemas.microsoft.com/office/drawing/2014/main" id="{D629B8D3-A532-DA41-8416-E6523C9584E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Line 103">
                <a:extLst>
                  <a:ext uri="{FF2B5EF4-FFF2-40B4-BE49-F238E27FC236}">
                    <a16:creationId xmlns:a16="http://schemas.microsoft.com/office/drawing/2014/main" id="{488E3CBD-777F-724F-AE65-CDBEAD7D76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Line 104">
                <a:extLst>
                  <a:ext uri="{FF2B5EF4-FFF2-40B4-BE49-F238E27FC236}">
                    <a16:creationId xmlns:a16="http://schemas.microsoft.com/office/drawing/2014/main" id="{61E13044-1548-D24C-8EDA-AA774D3546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6BC5096-74C8-314F-8166-8F5BE130B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4002" y="4298749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7" name="Freeform 12">
              <a:extLst>
                <a:ext uri="{FF2B5EF4-FFF2-40B4-BE49-F238E27FC236}">
                  <a16:creationId xmlns:a16="http://schemas.microsoft.com/office/drawing/2014/main" id="{E9612F23-E587-7344-B2D8-F5BDC41423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24483" y="4306499"/>
              <a:ext cx="226690" cy="799493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8" name="Group 210">
              <a:extLst>
                <a:ext uri="{FF2B5EF4-FFF2-40B4-BE49-F238E27FC236}">
                  <a16:creationId xmlns:a16="http://schemas.microsoft.com/office/drawing/2014/main" id="{AFA1FEA4-29DF-2147-A84F-7599CE7AE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1093" y="5072123"/>
              <a:ext cx="304800" cy="762000"/>
              <a:chOff x="3216" y="1728"/>
              <a:chExt cx="192" cy="480"/>
            </a:xfrm>
          </p:grpSpPr>
          <p:sp>
            <p:nvSpPr>
              <p:cNvPr id="539" name="Line 8">
                <a:extLst>
                  <a:ext uri="{FF2B5EF4-FFF2-40B4-BE49-F238E27FC236}">
                    <a16:creationId xmlns:a16="http://schemas.microsoft.com/office/drawing/2014/main" id="{5A2100AB-4CF0-1848-8771-6554B0B219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Line 9">
                <a:extLst>
                  <a:ext uri="{FF2B5EF4-FFF2-40B4-BE49-F238E27FC236}">
                    <a16:creationId xmlns:a16="http://schemas.microsoft.com/office/drawing/2014/main" id="{6FB8245B-2A13-DD44-98BD-0347DE5627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Line 10">
                <a:extLst>
                  <a:ext uri="{FF2B5EF4-FFF2-40B4-BE49-F238E27FC236}">
                    <a16:creationId xmlns:a16="http://schemas.microsoft.com/office/drawing/2014/main" id="{529C941F-E015-9E4A-BE95-92375D1E84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Line 11">
                <a:extLst>
                  <a:ext uri="{FF2B5EF4-FFF2-40B4-BE49-F238E27FC236}">
                    <a16:creationId xmlns:a16="http://schemas.microsoft.com/office/drawing/2014/main" id="{AB70DAB6-42C8-1F48-86F6-8D21B4B90A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5638BA03-9757-534A-883B-B5F567800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5096" y="5055193"/>
              <a:ext cx="1225296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1273B24-5D95-1B40-9883-744C91C39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102" y="4686439"/>
              <a:ext cx="0" cy="36576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45" name="Group 222">
              <a:extLst>
                <a:ext uri="{FF2B5EF4-FFF2-40B4-BE49-F238E27FC236}">
                  <a16:creationId xmlns:a16="http://schemas.microsoft.com/office/drawing/2014/main" id="{3C6BC851-7D1F-F540-AB6D-394231D35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5996" y="5697715"/>
              <a:ext cx="304800" cy="381000"/>
              <a:chOff x="4272" y="3072"/>
              <a:chExt cx="192" cy="240"/>
            </a:xfrm>
          </p:grpSpPr>
          <p:sp>
            <p:nvSpPr>
              <p:cNvPr id="546" name="Line 99">
                <a:extLst>
                  <a:ext uri="{FF2B5EF4-FFF2-40B4-BE49-F238E27FC236}">
                    <a16:creationId xmlns:a16="http://schemas.microsoft.com/office/drawing/2014/main" id="{C68EC348-865E-7842-8958-D6680F1AFC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Line 100">
                <a:extLst>
                  <a:ext uri="{FF2B5EF4-FFF2-40B4-BE49-F238E27FC236}">
                    <a16:creationId xmlns:a16="http://schemas.microsoft.com/office/drawing/2014/main" id="{BA2F7A22-3DD4-314B-81EC-EF9165B455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Line 101">
                <a:extLst>
                  <a:ext uri="{FF2B5EF4-FFF2-40B4-BE49-F238E27FC236}">
                    <a16:creationId xmlns:a16="http://schemas.microsoft.com/office/drawing/2014/main" id="{414D76AB-79B7-7D42-8D3B-E2C2D23842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Line 102">
                <a:extLst>
                  <a:ext uri="{FF2B5EF4-FFF2-40B4-BE49-F238E27FC236}">
                    <a16:creationId xmlns:a16="http://schemas.microsoft.com/office/drawing/2014/main" id="{108DCE2C-89B7-894A-A066-9551975A72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103">
                <a:extLst>
                  <a:ext uri="{FF2B5EF4-FFF2-40B4-BE49-F238E27FC236}">
                    <a16:creationId xmlns:a16="http://schemas.microsoft.com/office/drawing/2014/main" id="{083EC261-8F2D-CB4B-9BA6-0C575FD6A6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104">
                <a:extLst>
                  <a:ext uri="{FF2B5EF4-FFF2-40B4-BE49-F238E27FC236}">
                    <a16:creationId xmlns:a16="http://schemas.microsoft.com/office/drawing/2014/main" id="{E462E7F1-C907-FC41-B240-8683F81301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4E04907-6A32-3C47-80D9-F6D7C01AA017}"/>
                </a:ext>
              </a:extLst>
            </p:cNvPr>
            <p:cNvSpPr/>
            <p:nvPr/>
          </p:nvSpPr>
          <p:spPr>
            <a:xfrm>
              <a:off x="5869173" y="4254264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C9F541BF-FDA2-894E-B013-8498389F8E75}"/>
                </a:ext>
              </a:extLst>
            </p:cNvPr>
            <p:cNvSpPr/>
            <p:nvPr/>
          </p:nvSpPr>
          <p:spPr>
            <a:xfrm>
              <a:off x="5840818" y="5006300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CA895B55-0313-174D-A63B-4EBEA9601C7C}"/>
                </a:ext>
              </a:extLst>
            </p:cNvPr>
            <p:cNvSpPr/>
            <p:nvPr/>
          </p:nvSpPr>
          <p:spPr>
            <a:xfrm>
              <a:off x="8194161" y="4250719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roup 222">
              <a:extLst>
                <a:ext uri="{FF2B5EF4-FFF2-40B4-BE49-F238E27FC236}">
                  <a16:creationId xmlns:a16="http://schemas.microsoft.com/office/drawing/2014/main" id="{6DD6F459-E723-4F4D-9AF2-A96B1A094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4776" y="5035014"/>
              <a:ext cx="304800" cy="381000"/>
              <a:chOff x="4272" y="3072"/>
              <a:chExt cx="192" cy="240"/>
            </a:xfrm>
          </p:grpSpPr>
          <p:sp>
            <p:nvSpPr>
              <p:cNvPr id="556" name="Line 99">
                <a:extLst>
                  <a:ext uri="{FF2B5EF4-FFF2-40B4-BE49-F238E27FC236}">
                    <a16:creationId xmlns:a16="http://schemas.microsoft.com/office/drawing/2014/main" id="{A2DC71D2-11D2-354B-83C8-4587B83C93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100">
                <a:extLst>
                  <a:ext uri="{FF2B5EF4-FFF2-40B4-BE49-F238E27FC236}">
                    <a16:creationId xmlns:a16="http://schemas.microsoft.com/office/drawing/2014/main" id="{C774312E-F243-DA40-95B8-C89CFB4DB94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01">
                <a:extLst>
                  <a:ext uri="{FF2B5EF4-FFF2-40B4-BE49-F238E27FC236}">
                    <a16:creationId xmlns:a16="http://schemas.microsoft.com/office/drawing/2014/main" id="{65C0BA58-42ED-B340-BA83-456BC675C9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02">
                <a:extLst>
                  <a:ext uri="{FF2B5EF4-FFF2-40B4-BE49-F238E27FC236}">
                    <a16:creationId xmlns:a16="http://schemas.microsoft.com/office/drawing/2014/main" id="{8206BAE3-72C6-1E46-B901-A840F5EED4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03">
                <a:extLst>
                  <a:ext uri="{FF2B5EF4-FFF2-40B4-BE49-F238E27FC236}">
                    <a16:creationId xmlns:a16="http://schemas.microsoft.com/office/drawing/2014/main" id="{78C48786-1D47-B245-95FE-789341CB1E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04">
                <a:extLst>
                  <a:ext uri="{FF2B5EF4-FFF2-40B4-BE49-F238E27FC236}">
                    <a16:creationId xmlns:a16="http://schemas.microsoft.com/office/drawing/2014/main" id="{994A1240-CE7F-774B-88A0-21C4D5535C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34F772D-D915-1746-BFB0-9A8DC4CB0EE7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 flipV="1">
              <a:off x="7677176" y="5035014"/>
              <a:ext cx="602298" cy="9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6F0F813A-86F3-E54D-A672-EA83BD5CDBA1}"/>
                </a:ext>
              </a:extLst>
            </p:cNvPr>
            <p:cNvSpPr/>
            <p:nvPr/>
          </p:nvSpPr>
          <p:spPr>
            <a:xfrm>
              <a:off x="8261505" y="4997616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221F5B60-2B9B-CF41-8847-DBAD183E9F76}"/>
                </a:ext>
              </a:extLst>
            </p:cNvPr>
            <p:cNvSpPr/>
            <p:nvPr/>
          </p:nvSpPr>
          <p:spPr>
            <a:xfrm>
              <a:off x="6393712" y="5011791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CE800499-0888-9846-9D39-65E19EF7AC2F}"/>
                </a:ext>
              </a:extLst>
            </p:cNvPr>
            <p:cNvSpPr/>
            <p:nvPr/>
          </p:nvSpPr>
          <p:spPr>
            <a:xfrm>
              <a:off x="7042304" y="5011789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1E6B2162-19D9-564B-8E5A-DD8464808CAB}"/>
                </a:ext>
              </a:extLst>
            </p:cNvPr>
            <p:cNvSpPr txBox="1"/>
            <p:nvPr/>
          </p:nvSpPr>
          <p:spPr>
            <a:xfrm>
              <a:off x="5865096" y="6123845"/>
              <a:ext cx="181033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Voltage regulator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0" name="TextBox 609">
            <a:extLst>
              <a:ext uri="{FF2B5EF4-FFF2-40B4-BE49-F238E27FC236}">
                <a16:creationId xmlns:a16="http://schemas.microsoft.com/office/drawing/2014/main" id="{70CFB621-5DC0-B949-83BF-5A98DC1EFB24}"/>
              </a:ext>
            </a:extLst>
          </p:cNvPr>
          <p:cNvSpPr txBox="1"/>
          <p:nvPr/>
        </p:nvSpPr>
        <p:spPr>
          <a:xfrm>
            <a:off x="583326" y="5728430"/>
            <a:ext cx="21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 R(1+j/(</a:t>
            </a:r>
            <a:r>
              <a:rPr lang="en-US" dirty="0">
                <a:latin typeface="Math1Mono"/>
              </a:rPr>
              <a:t>w</a:t>
            </a:r>
            <a:r>
              <a:rPr lang="en-US" dirty="0"/>
              <a:t>RC))</a:t>
            </a:r>
            <a:r>
              <a:rPr lang="en-US" baseline="30000" dirty="0"/>
              <a:t>-1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AD3CAA49-4AA9-944A-8559-1E2AE084D435}"/>
              </a:ext>
            </a:extLst>
          </p:cNvPr>
          <p:cNvSpPr txBox="1"/>
          <p:nvPr/>
        </p:nvSpPr>
        <p:spPr>
          <a:xfrm>
            <a:off x="3048016" y="5882052"/>
            <a:ext cx="26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 R(R+j(</a:t>
            </a:r>
            <a:r>
              <a:rPr lang="en-US" dirty="0">
                <a:latin typeface="Math1Mono"/>
              </a:rPr>
              <a:t>w</a:t>
            </a:r>
            <a:r>
              <a:rPr lang="en-US" dirty="0"/>
              <a:t>L-1/(</a:t>
            </a:r>
            <a:r>
              <a:rPr lang="en-US" dirty="0">
                <a:latin typeface="Math1Mono"/>
              </a:rPr>
              <a:t>w</a:t>
            </a:r>
            <a:r>
              <a:rPr lang="en-US" dirty="0"/>
              <a:t>C)))</a:t>
            </a:r>
            <a:r>
              <a:rPr lang="en-US" baseline="30000" dirty="0"/>
              <a:t>-1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C15E7F-8A7C-D944-BFC8-3D3460AEE85D}"/>
              </a:ext>
            </a:extLst>
          </p:cNvPr>
          <p:cNvGrpSpPr/>
          <p:nvPr/>
        </p:nvGrpSpPr>
        <p:grpSpPr>
          <a:xfrm>
            <a:off x="518176" y="4710030"/>
            <a:ext cx="1875590" cy="1159132"/>
            <a:chOff x="518176" y="4710030"/>
            <a:chExt cx="1875590" cy="1159132"/>
          </a:xfrm>
        </p:grpSpPr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14F3F56A-0808-2E4D-9262-3096F9487882}"/>
                </a:ext>
              </a:extLst>
            </p:cNvPr>
            <p:cNvSpPr txBox="1"/>
            <p:nvPr/>
          </p:nvSpPr>
          <p:spPr>
            <a:xfrm>
              <a:off x="609616" y="5499830"/>
              <a:ext cx="178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 low pass filter</a:t>
              </a:r>
            </a:p>
          </p:txBody>
        </p:sp>
        <p:sp>
          <p:nvSpPr>
            <p:cNvPr id="570" name="Freeform 12">
              <a:extLst>
                <a:ext uri="{FF2B5EF4-FFF2-40B4-BE49-F238E27FC236}">
                  <a16:creationId xmlns:a16="http://schemas.microsoft.com/office/drawing/2014/main" id="{3C68488E-3EBF-B643-91AB-DB7D8CDAB9FD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807736" y="4435710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71" name="Group 210">
              <a:extLst>
                <a:ext uri="{FF2B5EF4-FFF2-40B4-BE49-F238E27FC236}">
                  <a16:creationId xmlns:a16="http://schemas.microsoft.com/office/drawing/2014/main" id="{E7C5AE4C-1324-464A-8C79-ED918133C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2536" y="4786230"/>
              <a:ext cx="304800" cy="762000"/>
              <a:chOff x="3216" y="1728"/>
              <a:chExt cx="192" cy="480"/>
            </a:xfrm>
          </p:grpSpPr>
          <p:sp>
            <p:nvSpPr>
              <p:cNvPr id="572" name="Line 8">
                <a:extLst>
                  <a:ext uri="{FF2B5EF4-FFF2-40B4-BE49-F238E27FC236}">
                    <a16:creationId xmlns:a16="http://schemas.microsoft.com/office/drawing/2014/main" id="{0EE6FA29-41EB-0C47-B958-7FC4C3F091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Line 9">
                <a:extLst>
                  <a:ext uri="{FF2B5EF4-FFF2-40B4-BE49-F238E27FC236}">
                    <a16:creationId xmlns:a16="http://schemas.microsoft.com/office/drawing/2014/main" id="{BBB7635E-C36C-9540-BB24-4F184158A5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Line 10">
                <a:extLst>
                  <a:ext uri="{FF2B5EF4-FFF2-40B4-BE49-F238E27FC236}">
                    <a16:creationId xmlns:a16="http://schemas.microsoft.com/office/drawing/2014/main" id="{85E6C8A5-2EF1-5F43-AFD7-8E53D51C35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Line 11">
                <a:extLst>
                  <a:ext uri="{FF2B5EF4-FFF2-40B4-BE49-F238E27FC236}">
                    <a16:creationId xmlns:a16="http://schemas.microsoft.com/office/drawing/2014/main" id="{A17417BE-E04E-4D4A-B59F-56FDD6C607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D75F052-88D9-4847-9869-D6FECC15F9A5}"/>
                </a:ext>
              </a:extLst>
            </p:cNvPr>
            <p:cNvCxnSpPr/>
            <p:nvPr/>
          </p:nvCxnSpPr>
          <p:spPr>
            <a:xfrm flipV="1">
              <a:off x="1293828" y="4786230"/>
              <a:ext cx="839788" cy="45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95692B4-C03A-E146-9BEF-19D48B39EFD5}"/>
                </a:ext>
              </a:extLst>
            </p:cNvPr>
            <p:cNvCxnSpPr/>
            <p:nvPr/>
          </p:nvCxnSpPr>
          <p:spPr>
            <a:xfrm rot="5400000" flipH="1" flipV="1">
              <a:off x="1347518" y="4730792"/>
              <a:ext cx="11175" cy="15817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E4032F6-B58D-6D49-BE85-97CA6B3FC812}"/>
                </a:ext>
              </a:extLst>
            </p:cNvPr>
            <p:cNvSpPr txBox="1"/>
            <p:nvPr/>
          </p:nvSpPr>
          <p:spPr>
            <a:xfrm>
              <a:off x="609616" y="4890230"/>
              <a:ext cx="39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US" baseline="-25000" dirty="0"/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5C7E51A6-8A93-1041-925A-4394FC0832ED}"/>
                </a:ext>
              </a:extLst>
            </p:cNvPr>
            <p:cNvSpPr txBox="1"/>
            <p:nvPr/>
          </p:nvSpPr>
          <p:spPr>
            <a:xfrm>
              <a:off x="1371616" y="4786230"/>
              <a:ext cx="39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US" baseline="-25000" dirty="0">
                <a:latin typeface="Math1Mono"/>
              </a:endParaRP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E41F66DF-E567-684C-85DC-1A0989CFCCB6}"/>
                </a:ext>
              </a:extLst>
            </p:cNvPr>
            <p:cNvSpPr/>
            <p:nvPr/>
          </p:nvSpPr>
          <p:spPr>
            <a:xfrm>
              <a:off x="1219216" y="47444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485A80E2-4287-7D42-ACCF-F4EBA4639565}"/>
                </a:ext>
              </a:extLst>
            </p:cNvPr>
            <p:cNvSpPr/>
            <p:nvPr/>
          </p:nvSpPr>
          <p:spPr>
            <a:xfrm>
              <a:off x="2118376" y="54729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F0B1BD65-6714-4549-9A42-30E795E455EF}"/>
                </a:ext>
              </a:extLst>
            </p:cNvPr>
            <p:cNvSpPr/>
            <p:nvPr/>
          </p:nvSpPr>
          <p:spPr>
            <a:xfrm>
              <a:off x="2118376" y="472616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91DA31C9-6FF3-9249-9CBB-3A9B4FB007DF}"/>
                </a:ext>
              </a:extLst>
            </p:cNvPr>
            <p:cNvSpPr/>
            <p:nvPr/>
          </p:nvSpPr>
          <p:spPr>
            <a:xfrm>
              <a:off x="518176" y="47444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3932B74-671C-6E43-A11A-8E1510301E6C}"/>
                </a:ext>
              </a:extLst>
            </p:cNvPr>
            <p:cNvSpPr/>
            <p:nvPr/>
          </p:nvSpPr>
          <p:spPr>
            <a:xfrm>
              <a:off x="518176" y="547292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7C0886-FC26-7F4E-909E-EBE4719CAFA7}"/>
              </a:ext>
            </a:extLst>
          </p:cNvPr>
          <p:cNvGrpSpPr/>
          <p:nvPr/>
        </p:nvGrpSpPr>
        <p:grpSpPr>
          <a:xfrm>
            <a:off x="2819416" y="4699583"/>
            <a:ext cx="2740803" cy="1600200"/>
            <a:chOff x="2819416" y="4699583"/>
            <a:chExt cx="2740803" cy="1600200"/>
          </a:xfrm>
        </p:grpSpPr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A3813D5C-F727-1B43-8055-1B138C64083D}"/>
                </a:ext>
              </a:extLst>
            </p:cNvPr>
            <p:cNvSpPr txBox="1"/>
            <p:nvPr/>
          </p:nvSpPr>
          <p:spPr>
            <a:xfrm>
              <a:off x="3035466" y="5653452"/>
              <a:ext cx="1942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 Band-pass filter</a:t>
              </a:r>
            </a:p>
            <a:p>
              <a:endParaRPr lang="en-US" dirty="0"/>
            </a:p>
          </p:txBody>
        </p:sp>
        <p:sp>
          <p:nvSpPr>
            <p:cNvPr id="590" name="Freeform 12">
              <a:extLst>
                <a:ext uri="{FF2B5EF4-FFF2-40B4-BE49-F238E27FC236}">
                  <a16:creationId xmlns:a16="http://schemas.microsoft.com/office/drawing/2014/main" id="{173D4433-AF92-FF43-A6DC-51C7A385D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7824" y="4891452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37569C48-1454-674A-B600-2329F3FA17B3}"/>
                </a:ext>
              </a:extLst>
            </p:cNvPr>
            <p:cNvCxnSpPr/>
            <p:nvPr/>
          </p:nvCxnSpPr>
          <p:spPr>
            <a:xfrm>
              <a:off x="4161958" y="4889864"/>
              <a:ext cx="854708" cy="1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0B1057A-56DA-8144-9324-A6CA758184A9}"/>
                </a:ext>
              </a:extLst>
            </p:cNvPr>
            <p:cNvCxnSpPr/>
            <p:nvPr/>
          </p:nvCxnSpPr>
          <p:spPr>
            <a:xfrm flipV="1">
              <a:off x="2971816" y="5621287"/>
              <a:ext cx="2103120" cy="1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84C1BD9B-604A-E143-A6FA-CACE61206DDB}"/>
                    </a:ext>
                  </a:extLst>
                </p:cNvPr>
                <p:cNvSpPr txBox="1"/>
                <p:nvPr/>
              </p:nvSpPr>
              <p:spPr>
                <a:xfrm>
                  <a:off x="4483266" y="5117075"/>
                  <a:ext cx="10769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R= 60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1400" baseline="-25000" dirty="0">
                    <a:latin typeface="Math1Mono"/>
                  </a:endParaRPr>
                </a:p>
              </p:txBody>
            </p:sp>
          </mc:Choice>
          <mc:Fallback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84C1BD9B-604A-E143-A6FA-CACE61206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266" y="5117075"/>
                  <a:ext cx="107695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63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8FB53FBC-2585-9B4A-9087-49030EADC0E0}"/>
                </a:ext>
              </a:extLst>
            </p:cNvPr>
            <p:cNvSpPr txBox="1"/>
            <p:nvPr/>
          </p:nvSpPr>
          <p:spPr>
            <a:xfrm>
              <a:off x="3543344" y="5004383"/>
              <a:ext cx="863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C=120</a:t>
              </a:r>
              <a:r>
                <a:rPr lang="en-US" sz="1400" dirty="0">
                  <a:latin typeface="Math1Mono"/>
                </a:rPr>
                <a:t>m</a:t>
              </a:r>
              <a:r>
                <a:rPr lang="en-US" sz="1400" dirty="0"/>
                <a:t>F</a:t>
              </a:r>
              <a:endParaRPr lang="en-US" sz="1400" baseline="-25000" dirty="0">
                <a:latin typeface="Math1Mono"/>
              </a:endParaRPr>
            </a:p>
          </p:txBody>
        </p:sp>
        <p:grpSp>
          <p:nvGrpSpPr>
            <p:cNvPr id="595" name="Group 284">
              <a:extLst>
                <a:ext uri="{FF2B5EF4-FFF2-40B4-BE49-F238E27FC236}">
                  <a16:creationId xmlns:a16="http://schemas.microsoft.com/office/drawing/2014/main" id="{DDA344DB-B94E-3D4D-A98E-E07514EF593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3377285" y="4420507"/>
              <a:ext cx="132688" cy="943625"/>
              <a:chOff x="3935" y="1728"/>
              <a:chExt cx="96" cy="480"/>
            </a:xfrm>
          </p:grpSpPr>
          <p:sp>
            <p:nvSpPr>
              <p:cNvPr id="596" name="Arc 59">
                <a:extLst>
                  <a:ext uri="{FF2B5EF4-FFF2-40B4-BE49-F238E27FC236}">
                    <a16:creationId xmlns:a16="http://schemas.microsoft.com/office/drawing/2014/main" id="{9E5D29E7-C97E-4348-8CAF-802FFC0678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7" name="Arc 60">
                <a:extLst>
                  <a:ext uri="{FF2B5EF4-FFF2-40B4-BE49-F238E27FC236}">
                    <a16:creationId xmlns:a16="http://schemas.microsoft.com/office/drawing/2014/main" id="{A8FDFC4D-6244-0A4D-9B6A-C1388D346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8" name="Arc 61">
                <a:extLst>
                  <a:ext uri="{FF2B5EF4-FFF2-40B4-BE49-F238E27FC236}">
                    <a16:creationId xmlns:a16="http://schemas.microsoft.com/office/drawing/2014/main" id="{5E7C7394-005D-8047-A3D2-28AA290ACC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9" name="Arc 62">
                <a:extLst>
                  <a:ext uri="{FF2B5EF4-FFF2-40B4-BE49-F238E27FC236}">
                    <a16:creationId xmlns:a16="http://schemas.microsoft.com/office/drawing/2014/main" id="{C57D58FC-C1A5-B344-92A4-3A15A6EB3B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0" name="Line 63">
                <a:extLst>
                  <a:ext uri="{FF2B5EF4-FFF2-40B4-BE49-F238E27FC236}">
                    <a16:creationId xmlns:a16="http://schemas.microsoft.com/office/drawing/2014/main" id="{E0B19DCE-0A6C-D644-A343-1E75F0F110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1" name="Line 64">
                <a:extLst>
                  <a:ext uri="{FF2B5EF4-FFF2-40B4-BE49-F238E27FC236}">
                    <a16:creationId xmlns:a16="http://schemas.microsoft.com/office/drawing/2014/main" id="{34A70B9F-E060-D048-B0EA-09B3D432C5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2" name="Arc 65">
                <a:extLst>
                  <a:ext uri="{FF2B5EF4-FFF2-40B4-BE49-F238E27FC236}">
                    <a16:creationId xmlns:a16="http://schemas.microsoft.com/office/drawing/2014/main" id="{D9924882-8635-D046-8A8E-67F846CA59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3" name="Arc 66">
                <a:extLst>
                  <a:ext uri="{FF2B5EF4-FFF2-40B4-BE49-F238E27FC236}">
                    <a16:creationId xmlns:a16="http://schemas.microsoft.com/office/drawing/2014/main" id="{9A48C6E5-46C0-154D-B232-602350D101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4" name="Arc 67">
                <a:extLst>
                  <a:ext uri="{FF2B5EF4-FFF2-40B4-BE49-F238E27FC236}">
                    <a16:creationId xmlns:a16="http://schemas.microsoft.com/office/drawing/2014/main" id="{886F3958-E69C-3849-953F-B43CABCDDD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5" name="Arc 68">
                <a:extLst>
                  <a:ext uri="{FF2B5EF4-FFF2-40B4-BE49-F238E27FC236}">
                    <a16:creationId xmlns:a16="http://schemas.microsoft.com/office/drawing/2014/main" id="{CFB47050-7670-9B43-84DA-261EB2DD4D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6" name="Arc 69">
                <a:extLst>
                  <a:ext uri="{FF2B5EF4-FFF2-40B4-BE49-F238E27FC236}">
                    <a16:creationId xmlns:a16="http://schemas.microsoft.com/office/drawing/2014/main" id="{EA2AEB39-5F36-724A-8E76-3517FCCB7D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7" name="Arc 70">
                <a:extLst>
                  <a:ext uri="{FF2B5EF4-FFF2-40B4-BE49-F238E27FC236}">
                    <a16:creationId xmlns:a16="http://schemas.microsoft.com/office/drawing/2014/main" id="{671A1EBA-08F1-014D-9D31-40A4FFF5CA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8" name="Arc 71">
                <a:extLst>
                  <a:ext uri="{FF2B5EF4-FFF2-40B4-BE49-F238E27FC236}">
                    <a16:creationId xmlns:a16="http://schemas.microsoft.com/office/drawing/2014/main" id="{CB977EBA-F65A-BF47-8AF1-7D3D7F87F3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000" kern="1200">
                    <a:solidFill>
                      <a:schemeClr val="tx1"/>
                    </a:solidFill>
                    <a:latin typeface="Times New Roman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E8680C29-EEE3-6847-B531-A9B6C3A72F6A}"/>
                </a:ext>
              </a:extLst>
            </p:cNvPr>
            <p:cNvSpPr txBox="1"/>
            <p:nvPr/>
          </p:nvSpPr>
          <p:spPr>
            <a:xfrm>
              <a:off x="2819416" y="5023254"/>
              <a:ext cx="914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L=500mH</a:t>
              </a:r>
              <a:endParaRPr lang="en-US" sz="1200" baseline="-25000" dirty="0"/>
            </a:p>
          </p:txBody>
        </p:sp>
        <p:grpSp>
          <p:nvGrpSpPr>
            <p:cNvPr id="612" name="Group 210">
              <a:extLst>
                <a:ext uri="{FF2B5EF4-FFF2-40B4-BE49-F238E27FC236}">
                  <a16:creationId xmlns:a16="http://schemas.microsoft.com/office/drawing/2014/main" id="{DF8B350B-7D34-0B44-B99D-4D9064935E7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3943746" y="4516257"/>
              <a:ext cx="364867" cy="731520"/>
              <a:chOff x="3216" y="1728"/>
              <a:chExt cx="192" cy="480"/>
            </a:xfrm>
          </p:grpSpPr>
          <p:sp>
            <p:nvSpPr>
              <p:cNvPr id="613" name="Line 8">
                <a:extLst>
                  <a:ext uri="{FF2B5EF4-FFF2-40B4-BE49-F238E27FC236}">
                    <a16:creationId xmlns:a16="http://schemas.microsoft.com/office/drawing/2014/main" id="{3F242AE6-5AEE-3640-92F7-8C9B4127EF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06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9">
                <a:extLst>
                  <a:ext uri="{FF2B5EF4-FFF2-40B4-BE49-F238E27FC236}">
                    <a16:creationId xmlns:a16="http://schemas.microsoft.com/office/drawing/2014/main" id="{2CF8FC18-6D9F-C44A-89BC-9B86DC3E7F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10">
                <a:extLst>
                  <a:ext uri="{FF2B5EF4-FFF2-40B4-BE49-F238E27FC236}">
                    <a16:creationId xmlns:a16="http://schemas.microsoft.com/office/drawing/2014/main" id="{5A8787E6-FEB2-054A-AA20-1045377935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11">
                <a:extLst>
                  <a:ext uri="{FF2B5EF4-FFF2-40B4-BE49-F238E27FC236}">
                    <a16:creationId xmlns:a16="http://schemas.microsoft.com/office/drawing/2014/main" id="{188F7AC3-B232-FF48-8A60-202ACF6616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5ECEBD32-181C-4A49-8155-CEE084A46E54}"/>
                </a:ext>
              </a:extLst>
            </p:cNvPr>
            <p:cNvSpPr/>
            <p:nvPr/>
          </p:nvSpPr>
          <p:spPr>
            <a:xfrm>
              <a:off x="2956576" y="48241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1DE983C-BF1A-5F40-B83B-6114766B7308}"/>
                </a:ext>
              </a:extLst>
            </p:cNvPr>
            <p:cNvSpPr/>
            <p:nvPr/>
          </p:nvSpPr>
          <p:spPr>
            <a:xfrm>
              <a:off x="2971816" y="558395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4E5C05A1-EA53-3145-9460-86B2B4070A93}"/>
                </a:ext>
              </a:extLst>
            </p:cNvPr>
            <p:cNvSpPr/>
            <p:nvPr/>
          </p:nvSpPr>
          <p:spPr>
            <a:xfrm>
              <a:off x="5029216" y="556826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EEB218B2-2CD8-CC45-91CB-47103565BDE0}"/>
                </a:ext>
              </a:extLst>
            </p:cNvPr>
            <p:cNvSpPr/>
            <p:nvPr/>
          </p:nvSpPr>
          <p:spPr>
            <a:xfrm>
              <a:off x="4953016" y="485198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B20ADDCB-038A-3A48-8B74-50059C0103AD}"/>
                </a:ext>
              </a:extLst>
            </p:cNvPr>
            <p:cNvSpPr/>
            <p:nvPr/>
          </p:nvSpPr>
          <p:spPr>
            <a:xfrm>
              <a:off x="4419616" y="485198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E4482-B7AB-8A45-A8D1-25531FB16951}"/>
              </a:ext>
            </a:extLst>
          </p:cNvPr>
          <p:cNvGrpSpPr/>
          <p:nvPr/>
        </p:nvGrpSpPr>
        <p:grpSpPr>
          <a:xfrm>
            <a:off x="758701" y="2170183"/>
            <a:ext cx="1875835" cy="1745423"/>
            <a:chOff x="747503" y="2557671"/>
            <a:chExt cx="1875835" cy="17454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68C7B08D-862E-0646-8FC8-F927948B9011}"/>
                    </a:ext>
                  </a:extLst>
                </p:cNvPr>
                <p:cNvSpPr txBox="1"/>
                <p:nvPr/>
              </p:nvSpPr>
              <p:spPr>
                <a:xfrm>
                  <a:off x="747503" y="3474469"/>
                  <a:ext cx="1875835" cy="828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RC-high pass filter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68C7B08D-862E-0646-8FC8-F927948B9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03" y="3474469"/>
                  <a:ext cx="1875835" cy="828625"/>
                </a:xfrm>
                <a:prstGeom prst="rect">
                  <a:avLst/>
                </a:prstGeom>
                <a:blipFill>
                  <a:blip r:embed="rId3"/>
                  <a:stretch>
                    <a:fillRect l="-2685" t="-2985" r="-2013"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0" name="Freeform 12">
              <a:extLst>
                <a:ext uri="{FF2B5EF4-FFF2-40B4-BE49-F238E27FC236}">
                  <a16:creationId xmlns:a16="http://schemas.microsoft.com/office/drawing/2014/main" id="{0692EE3B-A84B-9D40-933A-B9E270F016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7169" y="2710070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1" name="Group 210">
              <a:extLst>
                <a:ext uri="{FF2B5EF4-FFF2-40B4-BE49-F238E27FC236}">
                  <a16:creationId xmlns:a16="http://schemas.microsoft.com/office/drawing/2014/main" id="{0E00380D-F045-EF4D-81B0-39B07278C06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086169" y="2329071"/>
              <a:ext cx="304800" cy="762000"/>
              <a:chOff x="3216" y="1728"/>
              <a:chExt cx="192" cy="480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582" name="Line 8">
                <a:extLst>
                  <a:ext uri="{FF2B5EF4-FFF2-40B4-BE49-F238E27FC236}">
                    <a16:creationId xmlns:a16="http://schemas.microsoft.com/office/drawing/2014/main" id="{D4726152-16DF-0343-B463-90CDC26BE3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9">
                <a:extLst>
                  <a:ext uri="{FF2B5EF4-FFF2-40B4-BE49-F238E27FC236}">
                    <a16:creationId xmlns:a16="http://schemas.microsoft.com/office/drawing/2014/main" id="{C60FB13F-CE66-DC48-853A-819A4B2BE8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Line 10">
                <a:extLst>
                  <a:ext uri="{FF2B5EF4-FFF2-40B4-BE49-F238E27FC236}">
                    <a16:creationId xmlns:a16="http://schemas.microsoft.com/office/drawing/2014/main" id="{E9CFEEEE-49A9-CC44-B167-6A0696C773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Line 11">
                <a:extLst>
                  <a:ext uri="{FF2B5EF4-FFF2-40B4-BE49-F238E27FC236}">
                    <a16:creationId xmlns:a16="http://schemas.microsoft.com/office/drawing/2014/main" id="{A6322035-4C7E-E34B-B31E-1B561B5ADF0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5C0D3248-6326-9242-8972-47865B84ACD1}"/>
                </a:ext>
              </a:extLst>
            </p:cNvPr>
            <p:cNvCxnSpPr/>
            <p:nvPr/>
          </p:nvCxnSpPr>
          <p:spPr>
            <a:xfrm>
              <a:off x="1261303" y="2708482"/>
              <a:ext cx="115950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AB2CCE64-6599-7744-A71E-F50EB09C6EE8}"/>
                </a:ext>
              </a:extLst>
            </p:cNvPr>
            <p:cNvCxnSpPr/>
            <p:nvPr/>
          </p:nvCxnSpPr>
          <p:spPr>
            <a:xfrm rot="5400000" flipH="1" flipV="1">
              <a:off x="1609543" y="2628636"/>
              <a:ext cx="0" cy="16225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019B5558-8532-E541-90F1-A81DE5B15FA6}"/>
                </a:ext>
              </a:extLst>
            </p:cNvPr>
            <p:cNvSpPr txBox="1"/>
            <p:nvPr/>
          </p:nvSpPr>
          <p:spPr>
            <a:xfrm>
              <a:off x="1685616" y="2874138"/>
              <a:ext cx="39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US" baseline="-25000" dirty="0"/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80AB3E88-074D-1A48-871C-2C0A6D9B04AD}"/>
                </a:ext>
              </a:extLst>
            </p:cNvPr>
            <p:cNvSpPr txBox="1"/>
            <p:nvPr/>
          </p:nvSpPr>
          <p:spPr>
            <a:xfrm>
              <a:off x="781369" y="2901938"/>
              <a:ext cx="39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US" baseline="-25000" dirty="0">
                <a:latin typeface="Math1Mono"/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F649E063-0B7F-3145-91E4-8DDF6EDE0716}"/>
                </a:ext>
              </a:extLst>
            </p:cNvPr>
            <p:cNvSpPr/>
            <p:nvPr/>
          </p:nvSpPr>
          <p:spPr>
            <a:xfrm>
              <a:off x="2378879" y="266167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234A5FCE-9514-3B4F-B99C-A14AC7F9C933}"/>
                </a:ext>
              </a:extLst>
            </p:cNvPr>
            <p:cNvSpPr/>
            <p:nvPr/>
          </p:nvSpPr>
          <p:spPr>
            <a:xfrm>
              <a:off x="2394119" y="34084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F5E4C9B8-BC9E-7646-BD61-6C45BE2261B6}"/>
                </a:ext>
              </a:extLst>
            </p:cNvPr>
            <p:cNvSpPr/>
            <p:nvPr/>
          </p:nvSpPr>
          <p:spPr>
            <a:xfrm>
              <a:off x="793919" y="266167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924E7B1A-E5BF-8548-AA3B-DD358A2ADD1C}"/>
                </a:ext>
              </a:extLst>
            </p:cNvPr>
            <p:cNvSpPr/>
            <p:nvPr/>
          </p:nvSpPr>
          <p:spPr>
            <a:xfrm>
              <a:off x="778679" y="34084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23D7A-69E4-484F-8324-A14BD9574DDB}"/>
              </a:ext>
            </a:extLst>
          </p:cNvPr>
          <p:cNvGrpSpPr/>
          <p:nvPr/>
        </p:nvGrpSpPr>
        <p:grpSpPr>
          <a:xfrm>
            <a:off x="3797520" y="2296030"/>
            <a:ext cx="2242267" cy="1302764"/>
            <a:chOff x="3101679" y="2755158"/>
            <a:chExt cx="2242267" cy="1302764"/>
          </a:xfrm>
        </p:grpSpPr>
        <p:grpSp>
          <p:nvGrpSpPr>
            <p:cNvPr id="221" name="Group 209">
              <a:extLst>
                <a:ext uri="{FF2B5EF4-FFF2-40B4-BE49-F238E27FC236}">
                  <a16:creationId xmlns:a16="http://schemas.microsoft.com/office/drawing/2014/main" id="{6CEF7622-3213-534D-9DE2-D1842BE44F3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3650006" y="2540811"/>
              <a:ext cx="109728" cy="548640"/>
              <a:chOff x="3935" y="1728"/>
              <a:chExt cx="96" cy="480"/>
            </a:xfrm>
          </p:grpSpPr>
          <p:sp>
            <p:nvSpPr>
              <p:cNvPr id="222" name="Arc 59">
                <a:extLst>
                  <a:ext uri="{FF2B5EF4-FFF2-40B4-BE49-F238E27FC236}">
                    <a16:creationId xmlns:a16="http://schemas.microsoft.com/office/drawing/2014/main" id="{0DD1F802-4F2E-C544-8FF2-9CBE0D48D8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rc 60">
                <a:extLst>
                  <a:ext uri="{FF2B5EF4-FFF2-40B4-BE49-F238E27FC236}">
                    <a16:creationId xmlns:a16="http://schemas.microsoft.com/office/drawing/2014/main" id="{BDB2365B-3E63-5749-86B4-7539055BB9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rc 61">
                <a:extLst>
                  <a:ext uri="{FF2B5EF4-FFF2-40B4-BE49-F238E27FC236}">
                    <a16:creationId xmlns:a16="http://schemas.microsoft.com/office/drawing/2014/main" id="{E870DD17-F051-4844-A033-BE5C0FC295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rc 62">
                <a:extLst>
                  <a:ext uri="{FF2B5EF4-FFF2-40B4-BE49-F238E27FC236}">
                    <a16:creationId xmlns:a16="http://schemas.microsoft.com/office/drawing/2014/main" id="{34FDFB31-EB0D-AC43-BD2B-130E795431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63">
                <a:extLst>
                  <a:ext uri="{FF2B5EF4-FFF2-40B4-BE49-F238E27FC236}">
                    <a16:creationId xmlns:a16="http://schemas.microsoft.com/office/drawing/2014/main" id="{D2D93843-8B88-2544-AE42-0D06E34511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64">
                <a:extLst>
                  <a:ext uri="{FF2B5EF4-FFF2-40B4-BE49-F238E27FC236}">
                    <a16:creationId xmlns:a16="http://schemas.microsoft.com/office/drawing/2014/main" id="{041B9379-1ED9-B944-BD4B-F8E761F47F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rc 65">
                <a:extLst>
                  <a:ext uri="{FF2B5EF4-FFF2-40B4-BE49-F238E27FC236}">
                    <a16:creationId xmlns:a16="http://schemas.microsoft.com/office/drawing/2014/main" id="{E9354F37-85A1-0C4F-994F-294E8718C6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rc 66">
                <a:extLst>
                  <a:ext uri="{FF2B5EF4-FFF2-40B4-BE49-F238E27FC236}">
                    <a16:creationId xmlns:a16="http://schemas.microsoft.com/office/drawing/2014/main" id="{AB8BBCBC-965E-744E-A283-A3BCB4F906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rc 67">
                <a:extLst>
                  <a:ext uri="{FF2B5EF4-FFF2-40B4-BE49-F238E27FC236}">
                    <a16:creationId xmlns:a16="http://schemas.microsoft.com/office/drawing/2014/main" id="{BF095D0F-7C57-074B-832E-CE02C9DF2C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rc 68">
                <a:extLst>
                  <a:ext uri="{FF2B5EF4-FFF2-40B4-BE49-F238E27FC236}">
                    <a16:creationId xmlns:a16="http://schemas.microsoft.com/office/drawing/2014/main" id="{9DAA0C32-71CC-464D-BB78-79274D5619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rc 69">
                <a:extLst>
                  <a:ext uri="{FF2B5EF4-FFF2-40B4-BE49-F238E27FC236}">
                    <a16:creationId xmlns:a16="http://schemas.microsoft.com/office/drawing/2014/main" id="{DAB5846C-F546-FB49-B71E-CA9B5C4038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rc 70">
                <a:extLst>
                  <a:ext uri="{FF2B5EF4-FFF2-40B4-BE49-F238E27FC236}">
                    <a16:creationId xmlns:a16="http://schemas.microsoft.com/office/drawing/2014/main" id="{41736BA2-729C-3447-B990-31D732D40E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rc 71">
                <a:extLst>
                  <a:ext uri="{FF2B5EF4-FFF2-40B4-BE49-F238E27FC236}">
                    <a16:creationId xmlns:a16="http://schemas.microsoft.com/office/drawing/2014/main" id="{C33797A5-4B3F-3846-B1B4-95E9F5B593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3" name="Group 210">
              <a:extLst>
                <a:ext uri="{FF2B5EF4-FFF2-40B4-BE49-F238E27FC236}">
                  <a16:creationId xmlns:a16="http://schemas.microsoft.com/office/drawing/2014/main" id="{33F976D2-EE31-DB4C-9E82-BAF729BD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2077" y="2811676"/>
              <a:ext cx="320555" cy="749808"/>
              <a:chOff x="3216" y="1728"/>
              <a:chExt cx="192" cy="480"/>
            </a:xfrm>
          </p:grpSpPr>
          <p:sp>
            <p:nvSpPr>
              <p:cNvPr id="264" name="Line 8">
                <a:extLst>
                  <a:ext uri="{FF2B5EF4-FFF2-40B4-BE49-F238E27FC236}">
                    <a16:creationId xmlns:a16="http://schemas.microsoft.com/office/drawing/2014/main" id="{E39CA97D-2973-824A-9E2A-6FF1A72C87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9">
                <a:extLst>
                  <a:ext uri="{FF2B5EF4-FFF2-40B4-BE49-F238E27FC236}">
                    <a16:creationId xmlns:a16="http://schemas.microsoft.com/office/drawing/2014/main" id="{84965EFB-5C9D-E747-8954-73A2D3C04F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0">
                <a:extLst>
                  <a:ext uri="{FF2B5EF4-FFF2-40B4-BE49-F238E27FC236}">
                    <a16:creationId xmlns:a16="http://schemas.microsoft.com/office/drawing/2014/main" id="{E76A26F2-A4DB-0A46-A138-FD294161D3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1">
                <a:extLst>
                  <a:ext uri="{FF2B5EF4-FFF2-40B4-BE49-F238E27FC236}">
                    <a16:creationId xmlns:a16="http://schemas.microsoft.com/office/drawing/2014/main" id="{CD0AAC09-4E9A-C14E-9597-8380C7652C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8" name="Group 209">
              <a:extLst>
                <a:ext uri="{FF2B5EF4-FFF2-40B4-BE49-F238E27FC236}">
                  <a16:creationId xmlns:a16="http://schemas.microsoft.com/office/drawing/2014/main" id="{4E80E957-63F4-A143-8A7E-A1D98CFF341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194294" y="2548068"/>
              <a:ext cx="109728" cy="548640"/>
              <a:chOff x="3935" y="1728"/>
              <a:chExt cx="96" cy="480"/>
            </a:xfrm>
          </p:grpSpPr>
          <p:sp>
            <p:nvSpPr>
              <p:cNvPr id="269" name="Arc 59">
                <a:extLst>
                  <a:ext uri="{FF2B5EF4-FFF2-40B4-BE49-F238E27FC236}">
                    <a16:creationId xmlns:a16="http://schemas.microsoft.com/office/drawing/2014/main" id="{11BA1822-D24E-A946-8603-E16833FE4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Arc 60">
                <a:extLst>
                  <a:ext uri="{FF2B5EF4-FFF2-40B4-BE49-F238E27FC236}">
                    <a16:creationId xmlns:a16="http://schemas.microsoft.com/office/drawing/2014/main" id="{C5785A76-6400-D040-90CD-133B467A5B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Arc 61">
                <a:extLst>
                  <a:ext uri="{FF2B5EF4-FFF2-40B4-BE49-F238E27FC236}">
                    <a16:creationId xmlns:a16="http://schemas.microsoft.com/office/drawing/2014/main" id="{485734EA-D474-EE4C-B935-80D196E71F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Arc 62">
                <a:extLst>
                  <a:ext uri="{FF2B5EF4-FFF2-40B4-BE49-F238E27FC236}">
                    <a16:creationId xmlns:a16="http://schemas.microsoft.com/office/drawing/2014/main" id="{421F7971-7E0E-7E47-8EDD-3B8DF3077C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Line 63">
                <a:extLst>
                  <a:ext uri="{FF2B5EF4-FFF2-40B4-BE49-F238E27FC236}">
                    <a16:creationId xmlns:a16="http://schemas.microsoft.com/office/drawing/2014/main" id="{DC1DC805-365C-A54C-A089-B2FD20D33BF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64">
                <a:extLst>
                  <a:ext uri="{FF2B5EF4-FFF2-40B4-BE49-F238E27FC236}">
                    <a16:creationId xmlns:a16="http://schemas.microsoft.com/office/drawing/2014/main" id="{19218162-0A12-224C-A4CE-B7D698690A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Arc 65">
                <a:extLst>
                  <a:ext uri="{FF2B5EF4-FFF2-40B4-BE49-F238E27FC236}">
                    <a16:creationId xmlns:a16="http://schemas.microsoft.com/office/drawing/2014/main" id="{211DAA46-2731-DD4C-86E3-7DF9087FBA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Arc 66">
                <a:extLst>
                  <a:ext uri="{FF2B5EF4-FFF2-40B4-BE49-F238E27FC236}">
                    <a16:creationId xmlns:a16="http://schemas.microsoft.com/office/drawing/2014/main" id="{C1CF788A-CFC1-2742-9833-166E3FE8C7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Arc 67">
                <a:extLst>
                  <a:ext uri="{FF2B5EF4-FFF2-40B4-BE49-F238E27FC236}">
                    <a16:creationId xmlns:a16="http://schemas.microsoft.com/office/drawing/2014/main" id="{E3770BC8-88F5-404D-8C5B-039F6288B7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Arc 68">
                <a:extLst>
                  <a:ext uri="{FF2B5EF4-FFF2-40B4-BE49-F238E27FC236}">
                    <a16:creationId xmlns:a16="http://schemas.microsoft.com/office/drawing/2014/main" id="{52B6794D-D76F-1944-A7A3-4ACFBE640D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Arc 69">
                <a:extLst>
                  <a:ext uri="{FF2B5EF4-FFF2-40B4-BE49-F238E27FC236}">
                    <a16:creationId xmlns:a16="http://schemas.microsoft.com/office/drawing/2014/main" id="{54D288AC-E116-2941-A01F-2E52B332B5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Arc 70">
                <a:extLst>
                  <a:ext uri="{FF2B5EF4-FFF2-40B4-BE49-F238E27FC236}">
                    <a16:creationId xmlns:a16="http://schemas.microsoft.com/office/drawing/2014/main" id="{33277720-2FFC-1743-9938-DD3BF0C52D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Arc 71">
                <a:extLst>
                  <a:ext uri="{FF2B5EF4-FFF2-40B4-BE49-F238E27FC236}">
                    <a16:creationId xmlns:a16="http://schemas.microsoft.com/office/drawing/2014/main" id="{7EC9D832-B2C2-D14C-B77B-192E6EDCF6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3" name="Group 210">
              <a:extLst>
                <a:ext uri="{FF2B5EF4-FFF2-40B4-BE49-F238E27FC236}">
                  <a16:creationId xmlns:a16="http://schemas.microsoft.com/office/drawing/2014/main" id="{EE8A3404-6CB7-A343-87B8-D31E8D120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879" y="2804419"/>
              <a:ext cx="320555" cy="749808"/>
              <a:chOff x="3216" y="1728"/>
              <a:chExt cx="192" cy="480"/>
            </a:xfrm>
          </p:grpSpPr>
          <p:sp>
            <p:nvSpPr>
              <p:cNvPr id="284" name="Line 8">
                <a:extLst>
                  <a:ext uri="{FF2B5EF4-FFF2-40B4-BE49-F238E27FC236}">
                    <a16:creationId xmlns:a16="http://schemas.microsoft.com/office/drawing/2014/main" id="{042906E5-4930-A047-9AF6-29E4F75B8A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9">
                <a:extLst>
                  <a:ext uri="{FF2B5EF4-FFF2-40B4-BE49-F238E27FC236}">
                    <a16:creationId xmlns:a16="http://schemas.microsoft.com/office/drawing/2014/main" id="{8D162477-4021-4048-BFC6-77B9B38DE9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10">
                <a:extLst>
                  <a:ext uri="{FF2B5EF4-FFF2-40B4-BE49-F238E27FC236}">
                    <a16:creationId xmlns:a16="http://schemas.microsoft.com/office/drawing/2014/main" id="{19D5F9E1-7CC4-5E47-A0B8-22A990ED25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1">
                <a:extLst>
                  <a:ext uri="{FF2B5EF4-FFF2-40B4-BE49-F238E27FC236}">
                    <a16:creationId xmlns:a16="http://schemas.microsoft.com/office/drawing/2014/main" id="{35D76653-8018-1848-8292-2BAEE1CDB5A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4" name="Group 210">
              <a:extLst>
                <a:ext uri="{FF2B5EF4-FFF2-40B4-BE49-F238E27FC236}">
                  <a16:creationId xmlns:a16="http://schemas.microsoft.com/office/drawing/2014/main" id="{11C53A16-F35F-B343-BCB1-8D6AB074B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0652" y="2811678"/>
              <a:ext cx="320555" cy="749808"/>
              <a:chOff x="3216" y="1728"/>
              <a:chExt cx="192" cy="480"/>
            </a:xfrm>
          </p:grpSpPr>
          <p:sp>
            <p:nvSpPr>
              <p:cNvPr id="315" name="Line 8">
                <a:extLst>
                  <a:ext uri="{FF2B5EF4-FFF2-40B4-BE49-F238E27FC236}">
                    <a16:creationId xmlns:a16="http://schemas.microsoft.com/office/drawing/2014/main" id="{F5AF3DBE-CB6C-6A44-9B3F-E9CC0C89092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9">
                <a:extLst>
                  <a:ext uri="{FF2B5EF4-FFF2-40B4-BE49-F238E27FC236}">
                    <a16:creationId xmlns:a16="http://schemas.microsoft.com/office/drawing/2014/main" id="{EC502DE7-5E8C-1942-9C94-5C43D14C9F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10">
                <a:extLst>
                  <a:ext uri="{FF2B5EF4-FFF2-40B4-BE49-F238E27FC236}">
                    <a16:creationId xmlns:a16="http://schemas.microsoft.com/office/drawing/2014/main" id="{B60ED7E7-8F3F-D64D-B917-1EA9C8D9EA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11">
                <a:extLst>
                  <a:ext uri="{FF2B5EF4-FFF2-40B4-BE49-F238E27FC236}">
                    <a16:creationId xmlns:a16="http://schemas.microsoft.com/office/drawing/2014/main" id="{64C080D6-8DE4-C54D-BA12-7F66855AE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568D255-57FD-6F4A-A58F-F0D470286349}"/>
                </a:ext>
              </a:extLst>
            </p:cNvPr>
            <p:cNvCxnSpPr/>
            <p:nvPr/>
          </p:nvCxnSpPr>
          <p:spPr>
            <a:xfrm flipV="1">
              <a:off x="3167759" y="3567517"/>
              <a:ext cx="1645920" cy="1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B09ED1AC-6C9C-2E48-9BEB-2A7A8B396257}"/>
                </a:ext>
              </a:extLst>
            </p:cNvPr>
            <p:cNvSpPr txBox="1"/>
            <p:nvPr/>
          </p:nvSpPr>
          <p:spPr>
            <a:xfrm>
              <a:off x="3533607" y="3688592"/>
              <a:ext cx="181033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Line filter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19221AB-2DAD-7B4D-ACFA-07E3FFFA7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0319" y="2821586"/>
              <a:ext cx="274320" cy="9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3F6D47B4-75F1-B24D-9657-14C106911049}"/>
                </a:ext>
              </a:extLst>
            </p:cNvPr>
            <p:cNvSpPr/>
            <p:nvPr/>
          </p:nvSpPr>
          <p:spPr>
            <a:xfrm>
              <a:off x="4712762" y="2755158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406B4FC-39E8-014D-907F-0C411CEB6B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8721" y="2814332"/>
              <a:ext cx="274320" cy="9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7F8A938A-89FD-654C-A637-2DC9DE74DA3B}"/>
                </a:ext>
              </a:extLst>
            </p:cNvPr>
            <p:cNvSpPr/>
            <p:nvPr/>
          </p:nvSpPr>
          <p:spPr>
            <a:xfrm>
              <a:off x="4763565" y="3517155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72AB4A8A-831A-DC4C-A6B4-4F25F68D68EC}"/>
                </a:ext>
              </a:extLst>
            </p:cNvPr>
            <p:cNvSpPr/>
            <p:nvPr/>
          </p:nvSpPr>
          <p:spPr>
            <a:xfrm>
              <a:off x="3101679" y="3524415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3E7EBD1-B84A-C647-A797-1351A5BEFBC7}"/>
                </a:ext>
              </a:extLst>
            </p:cNvPr>
            <p:cNvSpPr/>
            <p:nvPr/>
          </p:nvSpPr>
          <p:spPr>
            <a:xfrm>
              <a:off x="3152481" y="2776933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4890BFB-A597-474F-BB8D-CB3D81A50DD3}"/>
              </a:ext>
            </a:extLst>
          </p:cNvPr>
          <p:cNvGrpSpPr/>
          <p:nvPr/>
        </p:nvGrpSpPr>
        <p:grpSpPr>
          <a:xfrm>
            <a:off x="805192" y="283412"/>
            <a:ext cx="3369818" cy="1551519"/>
            <a:chOff x="588331" y="608142"/>
            <a:chExt cx="3369818" cy="1551519"/>
          </a:xfrm>
        </p:grpSpPr>
        <p:grpSp>
          <p:nvGrpSpPr>
            <p:cNvPr id="294" name="Group 300">
              <a:extLst>
                <a:ext uri="{FF2B5EF4-FFF2-40B4-BE49-F238E27FC236}">
                  <a16:creationId xmlns:a16="http://schemas.microsoft.com/office/drawing/2014/main" id="{C255F802-82BC-4249-8D9B-0F47E0DA3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011" y="674032"/>
              <a:ext cx="579619" cy="792313"/>
              <a:chOff x="4896" y="1728"/>
              <a:chExt cx="336" cy="480"/>
            </a:xfrm>
          </p:grpSpPr>
          <p:grpSp>
            <p:nvGrpSpPr>
              <p:cNvPr id="295" name="Group 267">
                <a:extLst>
                  <a:ext uri="{FF2B5EF4-FFF2-40B4-BE49-F238E27FC236}">
                    <a16:creationId xmlns:a16="http://schemas.microsoft.com/office/drawing/2014/main" id="{51407163-2585-3E4F-A2F3-ED563ECAA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728"/>
                <a:ext cx="96" cy="480"/>
                <a:chOff x="3935" y="1728"/>
                <a:chExt cx="96" cy="480"/>
              </a:xfrm>
            </p:grpSpPr>
            <p:sp>
              <p:nvSpPr>
                <p:cNvPr id="380" name="Arc 268">
                  <a:extLst>
                    <a:ext uri="{FF2B5EF4-FFF2-40B4-BE49-F238E27FC236}">
                      <a16:creationId xmlns:a16="http://schemas.microsoft.com/office/drawing/2014/main" id="{6C21FE04-F98C-5241-9018-8697BDF1B6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" name="Arc 269">
                  <a:extLst>
                    <a:ext uri="{FF2B5EF4-FFF2-40B4-BE49-F238E27FC236}">
                      <a16:creationId xmlns:a16="http://schemas.microsoft.com/office/drawing/2014/main" id="{B2BD0B34-1DC4-A346-9957-F97FB6B31F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" name="Arc 270">
                  <a:extLst>
                    <a:ext uri="{FF2B5EF4-FFF2-40B4-BE49-F238E27FC236}">
                      <a16:creationId xmlns:a16="http://schemas.microsoft.com/office/drawing/2014/main" id="{CEA70BB8-493C-FC48-8237-CF9A00A52C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" name="Arc 271">
                  <a:extLst>
                    <a:ext uri="{FF2B5EF4-FFF2-40B4-BE49-F238E27FC236}">
                      <a16:creationId xmlns:a16="http://schemas.microsoft.com/office/drawing/2014/main" id="{7ED75A70-7BF2-7049-B623-7D982640FA9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4" name="Line 272">
                  <a:extLst>
                    <a:ext uri="{FF2B5EF4-FFF2-40B4-BE49-F238E27FC236}">
                      <a16:creationId xmlns:a16="http://schemas.microsoft.com/office/drawing/2014/main" id="{58553FE9-39A3-CD47-B1D2-AFD8D8DD21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Line 273">
                  <a:extLst>
                    <a:ext uri="{FF2B5EF4-FFF2-40B4-BE49-F238E27FC236}">
                      <a16:creationId xmlns:a16="http://schemas.microsoft.com/office/drawing/2014/main" id="{8D4BD41A-0C8B-4B48-9E09-947CCB35CA3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Arc 274">
                  <a:extLst>
                    <a:ext uri="{FF2B5EF4-FFF2-40B4-BE49-F238E27FC236}">
                      <a16:creationId xmlns:a16="http://schemas.microsoft.com/office/drawing/2014/main" id="{322C876E-D3A0-D547-B88A-5ABF54B2E1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7" name="Arc 275">
                  <a:extLst>
                    <a:ext uri="{FF2B5EF4-FFF2-40B4-BE49-F238E27FC236}">
                      <a16:creationId xmlns:a16="http://schemas.microsoft.com/office/drawing/2014/main" id="{EAAE1993-BB44-7643-974F-54C2D54545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" name="Arc 276">
                  <a:extLst>
                    <a:ext uri="{FF2B5EF4-FFF2-40B4-BE49-F238E27FC236}">
                      <a16:creationId xmlns:a16="http://schemas.microsoft.com/office/drawing/2014/main" id="{6C12EDF1-965D-5446-AAE5-90B8DA1199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" name="Arc 277">
                  <a:extLst>
                    <a:ext uri="{FF2B5EF4-FFF2-40B4-BE49-F238E27FC236}">
                      <a16:creationId xmlns:a16="http://schemas.microsoft.com/office/drawing/2014/main" id="{2674214A-BDC1-F94F-ADFD-E67C27B722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" name="Arc 278">
                  <a:extLst>
                    <a:ext uri="{FF2B5EF4-FFF2-40B4-BE49-F238E27FC236}">
                      <a16:creationId xmlns:a16="http://schemas.microsoft.com/office/drawing/2014/main" id="{3290F808-3B96-5D4C-B33A-F23D87E763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" name="Arc 279">
                  <a:extLst>
                    <a:ext uri="{FF2B5EF4-FFF2-40B4-BE49-F238E27FC236}">
                      <a16:creationId xmlns:a16="http://schemas.microsoft.com/office/drawing/2014/main" id="{067FEF93-510A-D143-802A-E621CF040C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" name="Arc 280">
                  <a:extLst>
                    <a:ext uri="{FF2B5EF4-FFF2-40B4-BE49-F238E27FC236}">
                      <a16:creationId xmlns:a16="http://schemas.microsoft.com/office/drawing/2014/main" id="{A68C5A9D-E019-F34A-9941-756968D204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6" name="Group 281">
                <a:extLst>
                  <a:ext uri="{FF2B5EF4-FFF2-40B4-BE49-F238E27FC236}">
                    <a16:creationId xmlns:a16="http://schemas.microsoft.com/office/drawing/2014/main" id="{7CA2B679-7003-0747-BB7A-ED52886019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136" y="1728"/>
                <a:ext cx="96" cy="480"/>
                <a:chOff x="3935" y="1728"/>
                <a:chExt cx="96" cy="480"/>
              </a:xfrm>
            </p:grpSpPr>
            <p:sp>
              <p:nvSpPr>
                <p:cNvPr id="299" name="Arc 282">
                  <a:extLst>
                    <a:ext uri="{FF2B5EF4-FFF2-40B4-BE49-F238E27FC236}">
                      <a16:creationId xmlns:a16="http://schemas.microsoft.com/office/drawing/2014/main" id="{A89BF92A-6346-AC4F-9C21-72898C82CD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rc 283">
                  <a:extLst>
                    <a:ext uri="{FF2B5EF4-FFF2-40B4-BE49-F238E27FC236}">
                      <a16:creationId xmlns:a16="http://schemas.microsoft.com/office/drawing/2014/main" id="{8F0147DD-9535-9E4D-A829-BBBA217879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rc 284">
                  <a:extLst>
                    <a:ext uri="{FF2B5EF4-FFF2-40B4-BE49-F238E27FC236}">
                      <a16:creationId xmlns:a16="http://schemas.microsoft.com/office/drawing/2014/main" id="{DF836885-472C-4048-B91E-6F646BBB93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rc 285">
                  <a:extLst>
                    <a:ext uri="{FF2B5EF4-FFF2-40B4-BE49-F238E27FC236}">
                      <a16:creationId xmlns:a16="http://schemas.microsoft.com/office/drawing/2014/main" id="{96200609-C29C-B64F-AB3C-F31D72DA03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3" name="Line 286">
                  <a:extLst>
                    <a:ext uri="{FF2B5EF4-FFF2-40B4-BE49-F238E27FC236}">
                      <a16:creationId xmlns:a16="http://schemas.microsoft.com/office/drawing/2014/main" id="{544CD742-0915-F34F-9E4A-D23754DD0C8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287">
                  <a:extLst>
                    <a:ext uri="{FF2B5EF4-FFF2-40B4-BE49-F238E27FC236}">
                      <a16:creationId xmlns:a16="http://schemas.microsoft.com/office/drawing/2014/main" id="{4B5A512F-39D6-8D42-975B-2504FA3A9D2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Arc 288">
                  <a:extLst>
                    <a:ext uri="{FF2B5EF4-FFF2-40B4-BE49-F238E27FC236}">
                      <a16:creationId xmlns:a16="http://schemas.microsoft.com/office/drawing/2014/main" id="{CD234176-0CAF-034B-9FDF-F2F37460F1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" name="Arc 289">
                  <a:extLst>
                    <a:ext uri="{FF2B5EF4-FFF2-40B4-BE49-F238E27FC236}">
                      <a16:creationId xmlns:a16="http://schemas.microsoft.com/office/drawing/2014/main" id="{EA487A3A-DAC8-E542-8949-BB45AD507C9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" name="Arc 290">
                  <a:extLst>
                    <a:ext uri="{FF2B5EF4-FFF2-40B4-BE49-F238E27FC236}">
                      <a16:creationId xmlns:a16="http://schemas.microsoft.com/office/drawing/2014/main" id="{5B37D8EA-D3BD-6042-835A-4A49E4FDF9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6" name="Arc 291">
                  <a:extLst>
                    <a:ext uri="{FF2B5EF4-FFF2-40B4-BE49-F238E27FC236}">
                      <a16:creationId xmlns:a16="http://schemas.microsoft.com/office/drawing/2014/main" id="{C23C21E3-6C22-F740-85C5-4BC1E9BBF8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7" name="Arc 292">
                  <a:extLst>
                    <a:ext uri="{FF2B5EF4-FFF2-40B4-BE49-F238E27FC236}">
                      <a16:creationId xmlns:a16="http://schemas.microsoft.com/office/drawing/2014/main" id="{76E312A0-594F-C942-91F6-54607C64DFA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8" name="Arc 293">
                  <a:extLst>
                    <a:ext uri="{FF2B5EF4-FFF2-40B4-BE49-F238E27FC236}">
                      <a16:creationId xmlns:a16="http://schemas.microsoft.com/office/drawing/2014/main" id="{E07498B4-5F73-9344-8CDD-70A7E460AE3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" name="Arc 294">
                  <a:extLst>
                    <a:ext uri="{FF2B5EF4-FFF2-40B4-BE49-F238E27FC236}">
                      <a16:creationId xmlns:a16="http://schemas.microsoft.com/office/drawing/2014/main" id="{63B59635-7A54-DE43-8087-33021D17F1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" name="Line 295">
                <a:extLst>
                  <a:ext uri="{FF2B5EF4-FFF2-40B4-BE49-F238E27FC236}">
                    <a16:creationId xmlns:a16="http://schemas.microsoft.com/office/drawing/2014/main" id="{2C540BAF-568D-4B43-92B1-085C11DD7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296">
                <a:extLst>
                  <a:ext uri="{FF2B5EF4-FFF2-40B4-BE49-F238E27FC236}">
                    <a16:creationId xmlns:a16="http://schemas.microsoft.com/office/drawing/2014/main" id="{A71D77EC-C5F0-3144-89E3-90C407AE5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1907839-20D4-784C-A0A2-6D25C68C8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772" y="1810229"/>
              <a:ext cx="16916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F43B3-3F91-C444-9DCE-7213F891788F}"/>
                </a:ext>
              </a:extLst>
            </p:cNvPr>
            <p:cNvSpPr/>
            <p:nvPr/>
          </p:nvSpPr>
          <p:spPr>
            <a:xfrm>
              <a:off x="606055" y="639187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60E184D9-4F6F-8142-B086-A108BC908D4D}"/>
                </a:ext>
              </a:extLst>
            </p:cNvPr>
            <p:cNvSpPr/>
            <p:nvPr/>
          </p:nvSpPr>
          <p:spPr>
            <a:xfrm>
              <a:off x="588331" y="139764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9035E8CA-2B21-3746-B49E-15ABA69861C7}"/>
                </a:ext>
              </a:extLst>
            </p:cNvPr>
            <p:cNvSpPr txBox="1"/>
            <p:nvPr/>
          </p:nvSpPr>
          <p:spPr>
            <a:xfrm>
              <a:off x="667277" y="1790331"/>
              <a:ext cx="181033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Power supply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6C55ECC8-8B87-D94F-8C97-FB90C8619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031" y="683898"/>
              <a:ext cx="6858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625FBD7-A0DD-284C-9F01-15F12BB67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30" y="1447904"/>
              <a:ext cx="6858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70" name="Group 218">
              <a:extLst>
                <a:ext uri="{FF2B5EF4-FFF2-40B4-BE49-F238E27FC236}">
                  <a16:creationId xmlns:a16="http://schemas.microsoft.com/office/drawing/2014/main" id="{A5BE3C2C-9F7D-424B-9E4B-431A59900590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2279358" y="602362"/>
              <a:ext cx="228600" cy="548640"/>
              <a:chOff x="5280" y="1200"/>
              <a:chExt cx="96" cy="480"/>
            </a:xfrm>
          </p:grpSpPr>
          <p:sp>
            <p:nvSpPr>
              <p:cNvPr id="471" name="Line 106">
                <a:extLst>
                  <a:ext uri="{FF2B5EF4-FFF2-40B4-BE49-F238E27FC236}">
                    <a16:creationId xmlns:a16="http://schemas.microsoft.com/office/drawing/2014/main" id="{81BED937-5E86-7944-9879-46CF56EDC5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Line 107">
                <a:extLst>
                  <a:ext uri="{FF2B5EF4-FFF2-40B4-BE49-F238E27FC236}">
                    <a16:creationId xmlns:a16="http://schemas.microsoft.com/office/drawing/2014/main" id="{6857A450-A37E-2F49-B918-6916043930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108">
                <a:extLst>
                  <a:ext uri="{FF2B5EF4-FFF2-40B4-BE49-F238E27FC236}">
                    <a16:creationId xmlns:a16="http://schemas.microsoft.com/office/drawing/2014/main" id="{3D77636E-F27C-F240-B27D-EFD837DD6A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2 w 288"/>
                  <a:gd name="T1" fmla="*/ 0 h 240"/>
                  <a:gd name="T2" fmla="*/ 0 w 288"/>
                  <a:gd name="T3" fmla="*/ 6 h 240"/>
                  <a:gd name="T4" fmla="*/ 4 w 288"/>
                  <a:gd name="T5" fmla="*/ 6 h 240"/>
                  <a:gd name="T6" fmla="*/ 2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109">
                <a:extLst>
                  <a:ext uri="{FF2B5EF4-FFF2-40B4-BE49-F238E27FC236}">
                    <a16:creationId xmlns:a16="http://schemas.microsoft.com/office/drawing/2014/main" id="{88F77945-B921-1E4C-B0D5-9061F8498B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0" name="Group 218">
              <a:extLst>
                <a:ext uri="{FF2B5EF4-FFF2-40B4-BE49-F238E27FC236}">
                  <a16:creationId xmlns:a16="http://schemas.microsoft.com/office/drawing/2014/main" id="{1D2AF7EB-F047-3D46-B497-7AF54659C614}"/>
                </a:ext>
              </a:extLst>
            </p:cNvPr>
            <p:cNvGrpSpPr>
              <a:grpSpLocks/>
            </p:cNvGrpSpPr>
            <p:nvPr/>
          </p:nvGrpSpPr>
          <p:grpSpPr bwMode="auto">
            <a:xfrm rot="8100000">
              <a:off x="2293533" y="988676"/>
              <a:ext cx="228600" cy="548640"/>
              <a:chOff x="5280" y="1200"/>
              <a:chExt cx="96" cy="480"/>
            </a:xfrm>
          </p:grpSpPr>
          <p:sp>
            <p:nvSpPr>
              <p:cNvPr id="481" name="Line 106">
                <a:extLst>
                  <a:ext uri="{FF2B5EF4-FFF2-40B4-BE49-F238E27FC236}">
                    <a16:creationId xmlns:a16="http://schemas.microsoft.com/office/drawing/2014/main" id="{2845DD12-37A5-3F47-9201-AAE007C2AC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107">
                <a:extLst>
                  <a:ext uri="{FF2B5EF4-FFF2-40B4-BE49-F238E27FC236}">
                    <a16:creationId xmlns:a16="http://schemas.microsoft.com/office/drawing/2014/main" id="{0057A7B9-567B-724E-B3CF-7FDB55F88C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108">
                <a:extLst>
                  <a:ext uri="{FF2B5EF4-FFF2-40B4-BE49-F238E27FC236}">
                    <a16:creationId xmlns:a16="http://schemas.microsoft.com/office/drawing/2014/main" id="{4C01822B-133D-7E48-9976-58A142A75D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2 w 288"/>
                  <a:gd name="T1" fmla="*/ 0 h 240"/>
                  <a:gd name="T2" fmla="*/ 0 w 288"/>
                  <a:gd name="T3" fmla="*/ 6 h 240"/>
                  <a:gd name="T4" fmla="*/ 4 w 288"/>
                  <a:gd name="T5" fmla="*/ 6 h 240"/>
                  <a:gd name="T6" fmla="*/ 2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Line 109">
                <a:extLst>
                  <a:ext uri="{FF2B5EF4-FFF2-40B4-BE49-F238E27FC236}">
                    <a16:creationId xmlns:a16="http://schemas.microsoft.com/office/drawing/2014/main" id="{26098624-399F-C24C-86B9-355CECF4A02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D419D6-B1DD-D74F-984D-51DB10B69DD1}"/>
                </a:ext>
              </a:extLst>
            </p:cNvPr>
            <p:cNvSpPr/>
            <p:nvPr/>
          </p:nvSpPr>
          <p:spPr>
            <a:xfrm>
              <a:off x="2169502" y="1000695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AB20265-1150-464E-913F-CE0A912AD3E2}"/>
                </a:ext>
              </a:extLst>
            </p:cNvPr>
            <p:cNvSpPr/>
            <p:nvPr/>
          </p:nvSpPr>
          <p:spPr>
            <a:xfrm>
              <a:off x="2917329" y="1025501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FF77E5BA-A23C-3740-8512-EB5AD5E3ADE8}"/>
                </a:ext>
              </a:extLst>
            </p:cNvPr>
            <p:cNvSpPr/>
            <p:nvPr/>
          </p:nvSpPr>
          <p:spPr>
            <a:xfrm>
              <a:off x="2527470" y="6462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9B62B204-97BF-E043-B733-F482C7E6A1AF}"/>
                </a:ext>
              </a:extLst>
            </p:cNvPr>
            <p:cNvSpPr/>
            <p:nvPr/>
          </p:nvSpPr>
          <p:spPr>
            <a:xfrm>
              <a:off x="2562907" y="1394096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EEF0CA3-CBBB-A947-8564-583D4E330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636" y="675462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905519A-2E78-C342-9E42-C2C239987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302" y="1466347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424E96-291B-374A-8FB5-D9C45735A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3191" y="1061782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02" name="Group 210">
              <a:extLst>
                <a:ext uri="{FF2B5EF4-FFF2-40B4-BE49-F238E27FC236}">
                  <a16:creationId xmlns:a16="http://schemas.microsoft.com/office/drawing/2014/main" id="{159D7FE2-127C-6E4F-A9A3-C40BAA46E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111" y="1048192"/>
              <a:ext cx="320555" cy="749808"/>
              <a:chOff x="3216" y="1728"/>
              <a:chExt cx="192" cy="480"/>
            </a:xfrm>
          </p:grpSpPr>
          <p:sp>
            <p:nvSpPr>
              <p:cNvPr id="503" name="Line 8">
                <a:extLst>
                  <a:ext uri="{FF2B5EF4-FFF2-40B4-BE49-F238E27FC236}">
                    <a16:creationId xmlns:a16="http://schemas.microsoft.com/office/drawing/2014/main" id="{2DAAD16A-C700-BA43-B075-1FE9FFD412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Line 9">
                <a:extLst>
                  <a:ext uri="{FF2B5EF4-FFF2-40B4-BE49-F238E27FC236}">
                    <a16:creationId xmlns:a16="http://schemas.microsoft.com/office/drawing/2014/main" id="{230E5B24-4228-D54D-99EA-D8C4789605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Line 10">
                <a:extLst>
                  <a:ext uri="{FF2B5EF4-FFF2-40B4-BE49-F238E27FC236}">
                    <a16:creationId xmlns:a16="http://schemas.microsoft.com/office/drawing/2014/main" id="{EB6D7EE2-FDE4-9D45-A896-35546B9031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Line 11">
                <a:extLst>
                  <a:ext uri="{FF2B5EF4-FFF2-40B4-BE49-F238E27FC236}">
                    <a16:creationId xmlns:a16="http://schemas.microsoft.com/office/drawing/2014/main" id="{106A1518-E320-E940-8E53-B312499128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7CE9142-8E11-F945-9848-2E1B62A2B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1662" y="1019780"/>
              <a:ext cx="0" cy="77724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8" name="Freeform 12">
              <a:extLst>
                <a:ext uri="{FF2B5EF4-FFF2-40B4-BE49-F238E27FC236}">
                  <a16:creationId xmlns:a16="http://schemas.microsoft.com/office/drawing/2014/main" id="{77C2D53E-7B7E-5744-9B0D-5C306DD178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4183" y="1061781"/>
              <a:ext cx="146304" cy="73152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1238A225-28ED-F34A-B691-F26500731ED3}"/>
                </a:ext>
              </a:extLst>
            </p:cNvPr>
            <p:cNvSpPr/>
            <p:nvPr/>
          </p:nvSpPr>
          <p:spPr>
            <a:xfrm>
              <a:off x="3866709" y="1762694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D0410F22-6547-6E42-A5AC-1DC07D9F0E62}"/>
                </a:ext>
              </a:extLst>
            </p:cNvPr>
            <p:cNvSpPr/>
            <p:nvPr/>
          </p:nvSpPr>
          <p:spPr>
            <a:xfrm>
              <a:off x="3848989" y="1011326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7499D54E-01B3-1F40-9C78-EA5FAB34433B}"/>
                </a:ext>
              </a:extLst>
            </p:cNvPr>
            <p:cNvSpPr txBox="1"/>
            <p:nvPr/>
          </p:nvSpPr>
          <p:spPr>
            <a:xfrm>
              <a:off x="2420812" y="1439084"/>
              <a:ext cx="100265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1000  </a:t>
              </a:r>
              <a:r>
                <a:rPr lang="en-US" sz="1600" dirty="0" err="1">
                  <a:solidFill>
                    <a:srgbClr val="000000"/>
                  </a:solidFill>
                </a:rPr>
                <a:t>uF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" name="Group 218">
              <a:extLst>
                <a:ext uri="{FF2B5EF4-FFF2-40B4-BE49-F238E27FC236}">
                  <a16:creationId xmlns:a16="http://schemas.microsoft.com/office/drawing/2014/main" id="{445CFAE9-0DB8-254E-9845-95446D986939}"/>
                </a:ext>
              </a:extLst>
            </p:cNvPr>
            <p:cNvGrpSpPr>
              <a:grpSpLocks/>
            </p:cNvGrpSpPr>
            <p:nvPr/>
          </p:nvGrpSpPr>
          <p:grpSpPr bwMode="auto">
            <a:xfrm rot="8100000">
              <a:off x="2658061" y="608142"/>
              <a:ext cx="228600" cy="548640"/>
              <a:chOff x="5280" y="1200"/>
              <a:chExt cx="96" cy="480"/>
            </a:xfrm>
          </p:grpSpPr>
          <p:sp>
            <p:nvSpPr>
              <p:cNvPr id="289" name="Line 106">
                <a:extLst>
                  <a:ext uri="{FF2B5EF4-FFF2-40B4-BE49-F238E27FC236}">
                    <a16:creationId xmlns:a16="http://schemas.microsoft.com/office/drawing/2014/main" id="{A735EAF2-6E6E-B349-AECC-645D462D25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107">
                <a:extLst>
                  <a:ext uri="{FF2B5EF4-FFF2-40B4-BE49-F238E27FC236}">
                    <a16:creationId xmlns:a16="http://schemas.microsoft.com/office/drawing/2014/main" id="{BE8A9BA9-BE3B-D24D-8660-A93F28D324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108">
                <a:extLst>
                  <a:ext uri="{FF2B5EF4-FFF2-40B4-BE49-F238E27FC236}">
                    <a16:creationId xmlns:a16="http://schemas.microsoft.com/office/drawing/2014/main" id="{9FBD6ACD-A549-E941-8E51-224DAA4441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2 w 288"/>
                  <a:gd name="T1" fmla="*/ 0 h 240"/>
                  <a:gd name="T2" fmla="*/ 0 w 288"/>
                  <a:gd name="T3" fmla="*/ 6 h 240"/>
                  <a:gd name="T4" fmla="*/ 4 w 288"/>
                  <a:gd name="T5" fmla="*/ 6 h 240"/>
                  <a:gd name="T6" fmla="*/ 2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109">
                <a:extLst>
                  <a:ext uri="{FF2B5EF4-FFF2-40B4-BE49-F238E27FC236}">
                    <a16:creationId xmlns:a16="http://schemas.microsoft.com/office/drawing/2014/main" id="{FEA42198-6028-B642-BC6B-3CB8561D5E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3" name="Group 218">
              <a:extLst>
                <a:ext uri="{FF2B5EF4-FFF2-40B4-BE49-F238E27FC236}">
                  <a16:creationId xmlns:a16="http://schemas.microsoft.com/office/drawing/2014/main" id="{9A0E6E76-4659-CF4B-9AEC-117BDAC36529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2657043" y="1006556"/>
              <a:ext cx="228600" cy="548640"/>
              <a:chOff x="5280" y="1200"/>
              <a:chExt cx="96" cy="480"/>
            </a:xfrm>
          </p:grpSpPr>
          <p:sp>
            <p:nvSpPr>
              <p:cNvPr id="306" name="Line 106">
                <a:extLst>
                  <a:ext uri="{FF2B5EF4-FFF2-40B4-BE49-F238E27FC236}">
                    <a16:creationId xmlns:a16="http://schemas.microsoft.com/office/drawing/2014/main" id="{44BA443E-CD74-A64B-A3F7-E6B298A37A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107">
                <a:extLst>
                  <a:ext uri="{FF2B5EF4-FFF2-40B4-BE49-F238E27FC236}">
                    <a16:creationId xmlns:a16="http://schemas.microsoft.com/office/drawing/2014/main" id="{53C6C334-B6DF-0E4A-9EC0-632284E1ED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108">
                <a:extLst>
                  <a:ext uri="{FF2B5EF4-FFF2-40B4-BE49-F238E27FC236}">
                    <a16:creationId xmlns:a16="http://schemas.microsoft.com/office/drawing/2014/main" id="{17FC2D6B-E62E-FF4E-89C3-9C71260120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2 w 288"/>
                  <a:gd name="T1" fmla="*/ 0 h 240"/>
                  <a:gd name="T2" fmla="*/ 0 w 288"/>
                  <a:gd name="T3" fmla="*/ 6 h 240"/>
                  <a:gd name="T4" fmla="*/ 4 w 288"/>
                  <a:gd name="T5" fmla="*/ 6 h 240"/>
                  <a:gd name="T6" fmla="*/ 2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109">
                <a:extLst>
                  <a:ext uri="{FF2B5EF4-FFF2-40B4-BE49-F238E27FC236}">
                    <a16:creationId xmlns:a16="http://schemas.microsoft.com/office/drawing/2014/main" id="{9D69F33A-9EFE-F645-A0FC-E786D3AC11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453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Math1Mono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69</cp:revision>
  <dcterms:modified xsi:type="dcterms:W3CDTF">2021-11-14T04:47:02Z</dcterms:modified>
</cp:coreProperties>
</file>