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0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9200" y="15240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098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91707-2842-4C4D-8913-0FA0F41A8096}"/>
              </a:ext>
            </a:extLst>
          </p:cNvPr>
          <p:cNvGrpSpPr/>
          <p:nvPr/>
        </p:nvGrpSpPr>
        <p:grpSpPr>
          <a:xfrm>
            <a:off x="2362200" y="1905000"/>
            <a:ext cx="762000" cy="1219200"/>
            <a:chOff x="2362200" y="1905000"/>
            <a:chExt cx="762000" cy="1219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C4D6EC-02AB-6D44-A973-5D5B080618C8}"/>
                </a:ext>
              </a:extLst>
            </p:cNvPr>
            <p:cNvCxnSpPr/>
            <p:nvPr/>
          </p:nvCxnSpPr>
          <p:spPr bwMode="auto">
            <a:xfrm>
              <a:off x="2819400" y="220980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7505F7C-E476-224D-9CE6-E8904C9A02B6}"/>
                </a:ext>
              </a:extLst>
            </p:cNvPr>
            <p:cNvCxnSpPr/>
            <p:nvPr/>
          </p:nvCxnSpPr>
          <p:spPr bwMode="auto">
            <a:xfrm>
              <a:off x="3124200" y="1905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375257-B5CA-9146-ADA8-AFFB8B676D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008BCBA-9F30-514A-9D13-EC19E03F92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6670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D4E1C2E-AA43-0545-B85F-BDB5507DE5BB}"/>
                </a:ext>
              </a:extLst>
            </p:cNvPr>
            <p:cNvCxnSpPr/>
            <p:nvPr/>
          </p:nvCxnSpPr>
          <p:spPr bwMode="auto">
            <a:xfrm>
              <a:off x="3124200" y="2667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72D6D2-03E0-7F4C-A2B3-687AEBF8B1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2514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01CB7-CF2C-F544-B5EA-9C0FF91771AD}"/>
                </a:ext>
              </a:extLst>
            </p:cNvPr>
            <p:cNvSpPr txBox="1"/>
            <p:nvPr/>
          </p:nvSpPr>
          <p:spPr>
            <a:xfrm>
              <a:off x="2819400" y="19050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4EA4728-51F4-4D41-9385-DC8A825C225F}"/>
                </a:ext>
              </a:extLst>
            </p:cNvPr>
            <p:cNvSpPr txBox="1"/>
            <p:nvPr/>
          </p:nvSpPr>
          <p:spPr>
            <a:xfrm>
              <a:off x="2819400" y="26640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1CA264E1-95BA-6F4D-9C49-568B403ADBD4}"/>
                </a:ext>
              </a:extLst>
            </p:cNvPr>
            <p:cNvSpPr txBox="1"/>
            <p:nvPr/>
          </p:nvSpPr>
          <p:spPr>
            <a:xfrm>
              <a:off x="2438400" y="2206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8418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2389</TotalTime>
  <Words>481</Words>
  <Application>Microsoft Macintosh PowerPoint</Application>
  <PresentationFormat>On-screen Show (4:3)</PresentationFormat>
  <Paragraphs>282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102</cp:revision>
  <dcterms:created xsi:type="dcterms:W3CDTF">2013-08-12T02:31:30Z</dcterms:created>
  <dcterms:modified xsi:type="dcterms:W3CDTF">2021-12-01T01:49:58Z</dcterms:modified>
</cp:coreProperties>
</file>