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5181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73770</TotalTime>
  <Words>13986</Words>
  <Application>Microsoft Macintosh PowerPoint</Application>
  <PresentationFormat>Letter Paper (8.5x11 in)</PresentationFormat>
  <Paragraphs>1208</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4445</cp:revision>
  <cp:lastPrinted>2023-11-03T20:47:49Z</cp:lastPrinted>
  <dcterms:created xsi:type="dcterms:W3CDTF">2013-04-22T16:10:14Z</dcterms:created>
  <dcterms:modified xsi:type="dcterms:W3CDTF">2023-11-12T18:59:18Z</dcterms:modified>
</cp:coreProperties>
</file>