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8"/>
  </p:notesMasterIdLst>
  <p:handoutMasterIdLst>
    <p:handoutMasterId r:id="rId99"/>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57" r:id="rId80"/>
    <p:sldId id="3678" r:id="rId81"/>
    <p:sldId id="3667" r:id="rId82"/>
    <p:sldId id="3672" r:id="rId83"/>
    <p:sldId id="3676" r:id="rId84"/>
    <p:sldId id="3647" r:id="rId85"/>
    <p:sldId id="3637" r:id="rId86"/>
    <p:sldId id="3642" r:id="rId87"/>
    <p:sldId id="3638" r:id="rId88"/>
    <p:sldId id="3639" r:id="rId89"/>
    <p:sldId id="3640" r:id="rId90"/>
    <p:sldId id="3644" r:id="rId91"/>
    <p:sldId id="3645" r:id="rId92"/>
    <p:sldId id="3646" r:id="rId93"/>
    <p:sldId id="3629" r:id="rId94"/>
    <p:sldId id="3630" r:id="rId95"/>
    <p:sldId id="3631" r:id="rId96"/>
    <p:sldId id="3628" r:id="rId97"/>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rPr>
                      <m:t>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m:t>
                              </m:r>
                              <m:r>
                                <a:rPr lang="en-US" sz="1800" b="0" i="1" kern="0" smtClean="0">
                                  <a:latin typeface="Cambria Math" panose="02040503050406030204" pitchFamily="18" charset="0"/>
                                </a:rPr>
                                <m:t>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i="1" kern="0">
                            <a:latin typeface="Cambria Math" panose="02040503050406030204" pitchFamily="18" charset="0"/>
                          </a:rPr>
                          <m:t>1</m:t>
                        </m:r>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86</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73837</TotalTime>
  <Words>13979</Words>
  <Application>Microsoft Macintosh PowerPoint</Application>
  <PresentationFormat>Letter Paper (8.5x11 in)</PresentationFormat>
  <Paragraphs>1226</Paragraphs>
  <Slides>96</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4455</cp:revision>
  <cp:lastPrinted>2023-11-03T20:47:49Z</cp:lastPrinted>
  <dcterms:created xsi:type="dcterms:W3CDTF">2013-04-22T16:10:14Z</dcterms:created>
  <dcterms:modified xsi:type="dcterms:W3CDTF">2023-11-12T20:31:23Z</dcterms:modified>
</cp:coreProperties>
</file>