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57" r:id="rId9"/>
    <p:sldId id="2958" r:id="rId10"/>
    <p:sldId id="2928" r:id="rId11"/>
    <p:sldId id="2924" r:id="rId12"/>
    <p:sldId id="2937" r:id="rId13"/>
    <p:sldId id="2925" r:id="rId14"/>
    <p:sldId id="2959" r:id="rId15"/>
    <p:sldId id="2944" r:id="rId16"/>
    <p:sldId id="2953" r:id="rId17"/>
    <p:sldId id="2927" r:id="rId18"/>
    <p:sldId id="2952" r:id="rId19"/>
    <p:sldId id="2926" r:id="rId20"/>
    <p:sldId id="2917" r:id="rId21"/>
    <p:sldId id="2931" r:id="rId22"/>
    <p:sldId id="2948" r:id="rId23"/>
    <p:sldId id="2918" r:id="rId24"/>
    <p:sldId id="2932" r:id="rId25"/>
    <p:sldId id="2929" r:id="rId26"/>
    <p:sldId id="2920" r:id="rId27"/>
    <p:sldId id="2949" r:id="rId28"/>
    <p:sldId id="2951" r:id="rId29"/>
    <p:sldId id="2955" r:id="rId30"/>
    <p:sldId id="2950" r:id="rId31"/>
    <p:sldId id="2945" r:id="rId32"/>
    <p:sldId id="2946" r:id="rId33"/>
    <p:sldId id="2919" r:id="rId34"/>
    <p:sldId id="2956" r:id="rId35"/>
    <p:sldId id="2943" r:id="rId36"/>
    <p:sldId id="2938" r:id="rId37"/>
    <p:sldId id="2954" r:id="rId38"/>
    <p:sldId id="2934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3.png"/><Relationship Id="rId10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Circuits and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Gates and states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Common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sv-SE" sz="1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8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71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kern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sv-SE" sz="2000" kern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604" t="-16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Measurement</a:t>
            </a:r>
            <a:r>
              <a:rPr lang="sv-SE" sz="4000" dirty="0"/>
              <a:t> in </a:t>
            </a:r>
            <a:r>
              <a:rPr lang="sv-SE" sz="4000" dirty="0" err="1"/>
              <a:t>alternate</a:t>
            </a:r>
            <a:r>
              <a:rPr lang="sv-SE" sz="4000" dirty="0"/>
              <a:t>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To measure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Converting</a:t>
            </a:r>
            <a:r>
              <a:rPr lang="sv-SE" sz="4000" dirty="0"/>
              <a:t> to Bell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Changing Measurement 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5556" t="-167925" r="-5556" b="-2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89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8864" t="-171154" r="-6818" b="-2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4"/>
                  <a:stretch>
                    <a:fillRect t="-5556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95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 err="1"/>
              <a:t>Superoperator</a:t>
            </a:r>
            <a:r>
              <a:rPr lang="en-US" sz="4000" dirty="0"/>
              <a:t> and mixed states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908835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926" t="-121311" b="-170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No Cloning Theorem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6468" y="1752600"/>
                <a:ext cx="84265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non-orthogonal, different pure states</a:t>
                </a:r>
                <a:r>
                  <a:rPr lang="en-US" sz="2000" dirty="0"/>
                  <a:t>.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 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0&gt; 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&lt;0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=&lt;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.  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unitary,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(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,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,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=1</m:t>
                    </m:r>
                  </m:oMath>
                </a14:m>
                <a:r>
                  <a:rPr lang="en-US" sz="2000" dirty="0"/>
                  <a:t>.  This is </a:t>
                </a:r>
                <a:r>
                  <a:rPr lang="en-US" sz="2000"/>
                  <a:t>a contradiction.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6468" y="1752600"/>
                <a:ext cx="8426532" cy="4191000"/>
              </a:xfrm>
              <a:blipFill>
                <a:blip r:embed="rId3"/>
                <a:stretch>
                  <a:fillRect l="-752" t="-1813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Parity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Superdense coding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1800" dirty="0" err="1"/>
                  <a:t>Can</a:t>
                </a:r>
                <a:r>
                  <a:rPr lang="sv-SE" sz="1800" dirty="0"/>
                  <a:t> be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to teleport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80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5122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  <a:blipFill>
                <a:blip r:embed="rId3"/>
                <a:stretch>
                  <a:fillRect l="-801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483919" y="3565566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DJ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Simon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kick back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Estimation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Quantum Fourier Transform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  <a:blipFill>
                <a:blip r:embed="rId3"/>
                <a:stretch>
                  <a:fillRect l="-481" t="-10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dirty="0"/>
              <a:t>Quantum Fourier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9009116" cy="3147564"/>
            <a:chOff x="-93716" y="2110236"/>
            <a:chExt cx="90091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Hidden</a:t>
            </a:r>
            <a:r>
              <a:rPr lang="sv-SE" sz="4000" dirty="0"/>
              <a:t> </a:t>
            </a:r>
            <a:r>
              <a:rPr lang="sv-SE" sz="4000" dirty="0" err="1"/>
              <a:t>subgroup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Factorization</a:t>
            </a:r>
            <a:r>
              <a:rPr lang="sv-SE" sz="4000" dirty="0"/>
              <a:t> </a:t>
            </a:r>
            <a:r>
              <a:rPr lang="sv-SE" sz="4000" dirty="0" err="1"/>
              <a:t>using</a:t>
            </a:r>
            <a:r>
              <a:rPr lang="sv-SE" sz="4000" dirty="0"/>
              <a:t> 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  <a:blipFill>
                <a:blip r:embed="rId3"/>
                <a:stretch>
                  <a:fillRect l="-640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Discrete</a:t>
            </a:r>
            <a:r>
              <a:rPr lang="sv-SE" sz="4000" dirty="0"/>
              <a:t> log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Amplitude</a:t>
            </a:r>
            <a:r>
              <a:rPr lang="sv-SE" sz="4000" dirty="0"/>
              <a:t> </a:t>
            </a:r>
            <a:r>
              <a:rPr lang="sv-SE" sz="4000" dirty="0" err="1"/>
              <a:t>Amplification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End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Postulates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/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…⨂|0&gt; =|000…0&gt;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 b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 (continued)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72860</TotalTime>
  <Words>3076</Words>
  <Application>Microsoft Macintosh PowerPoint</Application>
  <PresentationFormat>On-screen Show (4:3)</PresentationFormat>
  <Paragraphs>472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3626</cp:revision>
  <cp:lastPrinted>2023-08-10T00:29:27Z</cp:lastPrinted>
  <dcterms:created xsi:type="dcterms:W3CDTF">2013-01-28T20:25:58Z</dcterms:created>
  <dcterms:modified xsi:type="dcterms:W3CDTF">2024-06-24T17:58:39Z</dcterms:modified>
</cp:coreProperties>
</file>